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215438" cy="2379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82"/>
  </p:normalViewPr>
  <p:slideViewPr>
    <p:cSldViewPr snapToGrid="0">
      <p:cViewPr varScale="1">
        <p:scale>
          <a:sx n="161" d="100"/>
          <a:sy n="161" d="100"/>
        </p:scale>
        <p:origin x="208" y="1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930" y="389450"/>
            <a:ext cx="6911579" cy="828475"/>
          </a:xfrm>
        </p:spPr>
        <p:txBody>
          <a:bodyPr anchor="b"/>
          <a:lstStyle>
            <a:lvl1pPr algn="ctr">
              <a:defRPr sz="2082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930" y="1249874"/>
            <a:ext cx="6911579" cy="574534"/>
          </a:xfrm>
        </p:spPr>
        <p:txBody>
          <a:bodyPr/>
          <a:lstStyle>
            <a:lvl1pPr marL="0" indent="0" algn="ctr">
              <a:buNone/>
              <a:defRPr sz="833"/>
            </a:lvl1pPr>
            <a:lvl2pPr marL="158648" indent="0" algn="ctr">
              <a:buNone/>
              <a:defRPr sz="694"/>
            </a:lvl2pPr>
            <a:lvl3pPr marL="317297" indent="0" algn="ctr">
              <a:buNone/>
              <a:defRPr sz="625"/>
            </a:lvl3pPr>
            <a:lvl4pPr marL="475945" indent="0" algn="ctr">
              <a:buNone/>
              <a:defRPr sz="555"/>
            </a:lvl4pPr>
            <a:lvl5pPr marL="634594" indent="0" algn="ctr">
              <a:buNone/>
              <a:defRPr sz="555"/>
            </a:lvl5pPr>
            <a:lvl6pPr marL="793242" indent="0" algn="ctr">
              <a:buNone/>
              <a:defRPr sz="555"/>
            </a:lvl6pPr>
            <a:lvl7pPr marL="951890" indent="0" algn="ctr">
              <a:buNone/>
              <a:defRPr sz="555"/>
            </a:lvl7pPr>
            <a:lvl8pPr marL="1110539" indent="0" algn="ctr">
              <a:buNone/>
              <a:defRPr sz="555"/>
            </a:lvl8pPr>
            <a:lvl9pPr marL="1269187" indent="0" algn="ctr">
              <a:buNone/>
              <a:defRPr sz="555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013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959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798" y="126695"/>
            <a:ext cx="1987079" cy="201665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3562" y="126695"/>
            <a:ext cx="5846043" cy="201665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25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021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762" y="593263"/>
            <a:ext cx="7948315" cy="989874"/>
          </a:xfrm>
        </p:spPr>
        <p:txBody>
          <a:bodyPr anchor="b"/>
          <a:lstStyle>
            <a:lvl1pPr>
              <a:defRPr sz="2082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762" y="1592502"/>
            <a:ext cx="7948315" cy="520551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648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297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5945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4pPr>
            <a:lvl5pPr marL="634594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5pPr>
            <a:lvl6pPr marL="793242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6pPr>
            <a:lvl7pPr marL="951890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7pPr>
            <a:lvl8pPr marL="1110539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8pPr>
            <a:lvl9pPr marL="1269187" indent="0">
              <a:buNone/>
              <a:defRPr sz="5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694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561" y="633475"/>
            <a:ext cx="3916561" cy="15098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5316" y="633475"/>
            <a:ext cx="3916561" cy="15098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4787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126695"/>
            <a:ext cx="7948315" cy="459958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762" y="583348"/>
            <a:ext cx="3898562" cy="285890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648" indent="0">
              <a:buNone/>
              <a:defRPr sz="694" b="1"/>
            </a:lvl2pPr>
            <a:lvl3pPr marL="317297" indent="0">
              <a:buNone/>
              <a:defRPr sz="625" b="1"/>
            </a:lvl3pPr>
            <a:lvl4pPr marL="475945" indent="0">
              <a:buNone/>
              <a:defRPr sz="555" b="1"/>
            </a:lvl4pPr>
            <a:lvl5pPr marL="634594" indent="0">
              <a:buNone/>
              <a:defRPr sz="555" b="1"/>
            </a:lvl5pPr>
            <a:lvl6pPr marL="793242" indent="0">
              <a:buNone/>
              <a:defRPr sz="555" b="1"/>
            </a:lvl6pPr>
            <a:lvl7pPr marL="951890" indent="0">
              <a:buNone/>
              <a:defRPr sz="555" b="1"/>
            </a:lvl7pPr>
            <a:lvl8pPr marL="1110539" indent="0">
              <a:buNone/>
              <a:defRPr sz="555" b="1"/>
            </a:lvl8pPr>
            <a:lvl9pPr marL="1269187" indent="0">
              <a:buNone/>
              <a:defRPr sz="555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762" y="869238"/>
            <a:ext cx="3898562" cy="127851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5316" y="583348"/>
            <a:ext cx="3917761" cy="285890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648" indent="0">
              <a:buNone/>
              <a:defRPr sz="694" b="1"/>
            </a:lvl2pPr>
            <a:lvl3pPr marL="317297" indent="0">
              <a:buNone/>
              <a:defRPr sz="625" b="1"/>
            </a:lvl3pPr>
            <a:lvl4pPr marL="475945" indent="0">
              <a:buNone/>
              <a:defRPr sz="555" b="1"/>
            </a:lvl4pPr>
            <a:lvl5pPr marL="634594" indent="0">
              <a:buNone/>
              <a:defRPr sz="555" b="1"/>
            </a:lvl5pPr>
            <a:lvl6pPr marL="793242" indent="0">
              <a:buNone/>
              <a:defRPr sz="555" b="1"/>
            </a:lvl6pPr>
            <a:lvl7pPr marL="951890" indent="0">
              <a:buNone/>
              <a:defRPr sz="555" b="1"/>
            </a:lvl7pPr>
            <a:lvl8pPr marL="1110539" indent="0">
              <a:buNone/>
              <a:defRPr sz="555" b="1"/>
            </a:lvl8pPr>
            <a:lvl9pPr marL="1269187" indent="0">
              <a:buNone/>
              <a:defRPr sz="555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5316" y="869238"/>
            <a:ext cx="3917761" cy="127851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5112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6559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83531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158644"/>
            <a:ext cx="2972218" cy="555255"/>
          </a:xfrm>
        </p:spPr>
        <p:txBody>
          <a:bodyPr anchor="b"/>
          <a:lstStyle>
            <a:lvl1pPr>
              <a:defRPr sz="111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7762" y="342628"/>
            <a:ext cx="4665315" cy="1691103"/>
          </a:xfrm>
        </p:spPr>
        <p:txBody>
          <a:bodyPr/>
          <a:lstStyle>
            <a:lvl1pPr>
              <a:defRPr sz="1110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762" y="713899"/>
            <a:ext cx="2972218" cy="1322586"/>
          </a:xfrm>
        </p:spPr>
        <p:txBody>
          <a:bodyPr/>
          <a:lstStyle>
            <a:lvl1pPr marL="0" indent="0">
              <a:buNone/>
              <a:defRPr sz="555"/>
            </a:lvl1pPr>
            <a:lvl2pPr marL="158648" indent="0">
              <a:buNone/>
              <a:defRPr sz="486"/>
            </a:lvl2pPr>
            <a:lvl3pPr marL="317297" indent="0">
              <a:buNone/>
              <a:defRPr sz="416"/>
            </a:lvl3pPr>
            <a:lvl4pPr marL="475945" indent="0">
              <a:buNone/>
              <a:defRPr sz="347"/>
            </a:lvl4pPr>
            <a:lvl5pPr marL="634594" indent="0">
              <a:buNone/>
              <a:defRPr sz="347"/>
            </a:lvl5pPr>
            <a:lvl6pPr marL="793242" indent="0">
              <a:buNone/>
              <a:defRPr sz="347"/>
            </a:lvl6pPr>
            <a:lvl7pPr marL="951890" indent="0">
              <a:buNone/>
              <a:defRPr sz="347"/>
            </a:lvl7pPr>
            <a:lvl8pPr marL="1110539" indent="0">
              <a:buNone/>
              <a:defRPr sz="347"/>
            </a:lvl8pPr>
            <a:lvl9pPr marL="1269187" indent="0">
              <a:buNone/>
              <a:defRPr sz="347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8638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158644"/>
            <a:ext cx="2972218" cy="555255"/>
          </a:xfrm>
        </p:spPr>
        <p:txBody>
          <a:bodyPr anchor="b"/>
          <a:lstStyle>
            <a:lvl1pPr>
              <a:defRPr sz="111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17762" y="342628"/>
            <a:ext cx="4665315" cy="1691103"/>
          </a:xfrm>
        </p:spPr>
        <p:txBody>
          <a:bodyPr anchor="t"/>
          <a:lstStyle>
            <a:lvl1pPr marL="0" indent="0">
              <a:buNone/>
              <a:defRPr sz="1110"/>
            </a:lvl1pPr>
            <a:lvl2pPr marL="158648" indent="0">
              <a:buNone/>
              <a:defRPr sz="972"/>
            </a:lvl2pPr>
            <a:lvl3pPr marL="317297" indent="0">
              <a:buNone/>
              <a:defRPr sz="833"/>
            </a:lvl3pPr>
            <a:lvl4pPr marL="475945" indent="0">
              <a:buNone/>
              <a:defRPr sz="694"/>
            </a:lvl4pPr>
            <a:lvl5pPr marL="634594" indent="0">
              <a:buNone/>
              <a:defRPr sz="694"/>
            </a:lvl5pPr>
            <a:lvl6pPr marL="793242" indent="0">
              <a:buNone/>
              <a:defRPr sz="694"/>
            </a:lvl6pPr>
            <a:lvl7pPr marL="951890" indent="0">
              <a:buNone/>
              <a:defRPr sz="694"/>
            </a:lvl7pPr>
            <a:lvl8pPr marL="1110539" indent="0">
              <a:buNone/>
              <a:defRPr sz="694"/>
            </a:lvl8pPr>
            <a:lvl9pPr marL="1269187" indent="0">
              <a:buNone/>
              <a:defRPr sz="694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762" y="713899"/>
            <a:ext cx="2972218" cy="1322586"/>
          </a:xfrm>
        </p:spPr>
        <p:txBody>
          <a:bodyPr/>
          <a:lstStyle>
            <a:lvl1pPr marL="0" indent="0">
              <a:buNone/>
              <a:defRPr sz="555"/>
            </a:lvl1pPr>
            <a:lvl2pPr marL="158648" indent="0">
              <a:buNone/>
              <a:defRPr sz="486"/>
            </a:lvl2pPr>
            <a:lvl3pPr marL="317297" indent="0">
              <a:buNone/>
              <a:defRPr sz="416"/>
            </a:lvl3pPr>
            <a:lvl4pPr marL="475945" indent="0">
              <a:buNone/>
              <a:defRPr sz="347"/>
            </a:lvl4pPr>
            <a:lvl5pPr marL="634594" indent="0">
              <a:buNone/>
              <a:defRPr sz="347"/>
            </a:lvl5pPr>
            <a:lvl6pPr marL="793242" indent="0">
              <a:buNone/>
              <a:defRPr sz="347"/>
            </a:lvl6pPr>
            <a:lvl7pPr marL="951890" indent="0">
              <a:buNone/>
              <a:defRPr sz="347"/>
            </a:lvl7pPr>
            <a:lvl8pPr marL="1110539" indent="0">
              <a:buNone/>
              <a:defRPr sz="347"/>
            </a:lvl8pPr>
            <a:lvl9pPr marL="1269187" indent="0">
              <a:buNone/>
              <a:defRPr sz="347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725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562" y="126695"/>
            <a:ext cx="7948315" cy="459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562" y="633475"/>
            <a:ext cx="7948315" cy="1509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3561" y="2205595"/>
            <a:ext cx="2073474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5B451-2CE9-134B-BAC5-1A3E95F96E17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2614" y="2205595"/>
            <a:ext cx="3110210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08403" y="2205595"/>
            <a:ext cx="2073474" cy="126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5AEF0-D817-F449-A900-EF7A6AD3EAF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945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17297" rtl="0" eaLnBrk="1" latinLnBrk="0" hangingPunct="1">
        <a:lnSpc>
          <a:spcPct val="90000"/>
        </a:lnSpc>
        <a:spcBef>
          <a:spcPct val="0"/>
        </a:spcBef>
        <a:buNone/>
        <a:defRPr sz="15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24" indent="-79324" algn="l" defTabSz="317297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7973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621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269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3918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2566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215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89863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8511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648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297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5945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594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242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1890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0539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187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F76776D-D6C2-C55D-0DE5-E130C870A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3096" cy="237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987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8021204D22A56468C15C665BB6F807F" ma:contentTypeVersion="15" ma:contentTypeDescription="Crear nuevo documento." ma:contentTypeScope="" ma:versionID="b1822c1ea90bae60683bc1cc6eac0e1a">
  <xsd:schema xmlns:xsd="http://www.w3.org/2001/XMLSchema" xmlns:xs="http://www.w3.org/2001/XMLSchema" xmlns:p="http://schemas.microsoft.com/office/2006/metadata/properties" xmlns:ns1="http://schemas.microsoft.com/sharepoint/v3" xmlns:ns2="448d0778-a0ac-4eef-8b16-1b10d2109d11" targetNamespace="http://schemas.microsoft.com/office/2006/metadata/properties" ma:root="true" ma:fieldsID="08aba4688c7a0bf1b1fd7b1583ca01ad" ns1:_="" ns2:_="">
    <xsd:import namespace="http://schemas.microsoft.com/sharepoint/v3"/>
    <xsd:import namespace="448d0778-a0ac-4eef-8b16-1b10d2109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d0778-a0ac-4eef-8b16-1b10d2109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02763e4d-7885-4cd8-8534-835ebc0ece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48d0778-a0ac-4eef-8b16-1b10d2109d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E51EC6E-8376-4B1D-B86D-8ED82D488C57}"/>
</file>

<file path=customXml/itemProps2.xml><?xml version="1.0" encoding="utf-8"?>
<ds:datastoreItem xmlns:ds="http://schemas.openxmlformats.org/officeDocument/2006/customXml" ds:itemID="{ABB89AF3-6583-4DDB-B675-12B653B76740}"/>
</file>

<file path=customXml/itemProps3.xml><?xml version="1.0" encoding="utf-8"?>
<ds:datastoreItem xmlns:ds="http://schemas.openxmlformats.org/officeDocument/2006/customXml" ds:itemID="{A6EB6C45-104E-414F-B995-528A3B15A5F5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0</Words>
  <Application>Microsoft Macintosh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2026-04-13T19:09:09Z</dcterms:created>
  <dcterms:modified xsi:type="dcterms:W3CDTF">2026-04-15T17:11:53Z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0x01010018021204D22A56468C15C665BB6F807F</vt:lpwstr>
  </property>
</Properties>
</file>