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6" r:id="rId5"/>
  </p:sldIdLst>
  <p:sldSz cx="10260013" cy="10260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3"/>
  </p:normalViewPr>
  <p:slideViewPr>
    <p:cSldViewPr snapToGrid="0">
      <p:cViewPr varScale="1">
        <p:scale>
          <a:sx n="73" d="100"/>
          <a:sy n="73" d="100"/>
        </p:scale>
        <p:origin x="251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9501" y="1679128"/>
            <a:ext cx="8721011" cy="3572005"/>
          </a:xfrm>
        </p:spPr>
        <p:txBody>
          <a:bodyPr anchor="b"/>
          <a:lstStyle>
            <a:lvl1pPr algn="ctr">
              <a:defRPr sz="6732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502" y="5388883"/>
            <a:ext cx="7695010" cy="2477127"/>
          </a:xfrm>
        </p:spPr>
        <p:txBody>
          <a:bodyPr/>
          <a:lstStyle>
            <a:lvl1pPr marL="0" indent="0" algn="ctr">
              <a:buNone/>
              <a:defRPr sz="2693"/>
            </a:lvl1pPr>
            <a:lvl2pPr marL="512978" indent="0" algn="ctr">
              <a:buNone/>
              <a:defRPr sz="2244"/>
            </a:lvl2pPr>
            <a:lvl3pPr marL="1025957" indent="0" algn="ctr">
              <a:buNone/>
              <a:defRPr sz="2020"/>
            </a:lvl3pPr>
            <a:lvl4pPr marL="1538935" indent="0" algn="ctr">
              <a:buNone/>
              <a:defRPr sz="1795"/>
            </a:lvl4pPr>
            <a:lvl5pPr marL="2051914" indent="0" algn="ctr">
              <a:buNone/>
              <a:defRPr sz="1795"/>
            </a:lvl5pPr>
            <a:lvl6pPr marL="2564892" indent="0" algn="ctr">
              <a:buNone/>
              <a:defRPr sz="1795"/>
            </a:lvl6pPr>
            <a:lvl7pPr marL="3077870" indent="0" algn="ctr">
              <a:buNone/>
              <a:defRPr sz="1795"/>
            </a:lvl7pPr>
            <a:lvl8pPr marL="3590849" indent="0" algn="ctr">
              <a:buNone/>
              <a:defRPr sz="1795"/>
            </a:lvl8pPr>
            <a:lvl9pPr marL="4103827" indent="0" algn="ctr">
              <a:buNone/>
              <a:defRPr sz="1795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E850E-704A-B544-95FD-201961350E25}" type="datetimeFigureOut">
              <a:rPr lang="es-MX" smtClean="0"/>
              <a:t>30/04/2026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6165B-A698-0E48-A0DE-8DE191379FE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8597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E850E-704A-B544-95FD-201961350E25}" type="datetimeFigureOut">
              <a:rPr lang="es-MX" smtClean="0"/>
              <a:t>30/04/2026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6165B-A698-0E48-A0DE-8DE191379FE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52515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42323" y="546251"/>
            <a:ext cx="2212315" cy="8694887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5376" y="546251"/>
            <a:ext cx="6508696" cy="8694887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E850E-704A-B544-95FD-201961350E25}" type="datetimeFigureOut">
              <a:rPr lang="es-MX" smtClean="0"/>
              <a:t>30/04/2026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6165B-A698-0E48-A0DE-8DE191379FE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90045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E850E-704A-B544-95FD-201961350E25}" type="datetimeFigureOut">
              <a:rPr lang="es-MX" smtClean="0"/>
              <a:t>30/04/2026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6165B-A698-0E48-A0DE-8DE191379FE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73222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033" y="2557881"/>
            <a:ext cx="8849261" cy="4267880"/>
          </a:xfrm>
        </p:spPr>
        <p:txBody>
          <a:bodyPr anchor="b"/>
          <a:lstStyle>
            <a:lvl1pPr>
              <a:defRPr sz="6732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0033" y="6866137"/>
            <a:ext cx="8849261" cy="2244377"/>
          </a:xfrm>
        </p:spPr>
        <p:txBody>
          <a:bodyPr/>
          <a:lstStyle>
            <a:lvl1pPr marL="0" indent="0">
              <a:buNone/>
              <a:defRPr sz="2693">
                <a:solidFill>
                  <a:schemeClr val="tx1"/>
                </a:solidFill>
              </a:defRPr>
            </a:lvl1pPr>
            <a:lvl2pPr marL="512978" indent="0">
              <a:buNone/>
              <a:defRPr sz="2244">
                <a:solidFill>
                  <a:schemeClr val="tx1">
                    <a:tint val="75000"/>
                  </a:schemeClr>
                </a:solidFill>
              </a:defRPr>
            </a:lvl2pPr>
            <a:lvl3pPr marL="1025957" indent="0">
              <a:buNone/>
              <a:defRPr sz="2020">
                <a:solidFill>
                  <a:schemeClr val="tx1">
                    <a:tint val="75000"/>
                  </a:schemeClr>
                </a:solidFill>
              </a:defRPr>
            </a:lvl3pPr>
            <a:lvl4pPr marL="1538935" indent="0">
              <a:buNone/>
              <a:defRPr sz="1795">
                <a:solidFill>
                  <a:schemeClr val="tx1">
                    <a:tint val="75000"/>
                  </a:schemeClr>
                </a:solidFill>
              </a:defRPr>
            </a:lvl4pPr>
            <a:lvl5pPr marL="2051914" indent="0">
              <a:buNone/>
              <a:defRPr sz="1795">
                <a:solidFill>
                  <a:schemeClr val="tx1">
                    <a:tint val="75000"/>
                  </a:schemeClr>
                </a:solidFill>
              </a:defRPr>
            </a:lvl5pPr>
            <a:lvl6pPr marL="2564892" indent="0">
              <a:buNone/>
              <a:defRPr sz="1795">
                <a:solidFill>
                  <a:schemeClr val="tx1">
                    <a:tint val="75000"/>
                  </a:schemeClr>
                </a:solidFill>
              </a:defRPr>
            </a:lvl6pPr>
            <a:lvl7pPr marL="3077870" indent="0">
              <a:buNone/>
              <a:defRPr sz="1795">
                <a:solidFill>
                  <a:schemeClr val="tx1">
                    <a:tint val="75000"/>
                  </a:schemeClr>
                </a:solidFill>
              </a:defRPr>
            </a:lvl7pPr>
            <a:lvl8pPr marL="3590849" indent="0">
              <a:buNone/>
              <a:defRPr sz="1795">
                <a:solidFill>
                  <a:schemeClr val="tx1">
                    <a:tint val="75000"/>
                  </a:schemeClr>
                </a:solidFill>
              </a:defRPr>
            </a:lvl8pPr>
            <a:lvl9pPr marL="4103827" indent="0">
              <a:buNone/>
              <a:defRPr sz="17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E850E-704A-B544-95FD-201961350E25}" type="datetimeFigureOut">
              <a:rPr lang="es-MX" smtClean="0"/>
              <a:t>30/04/2026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6165B-A698-0E48-A0DE-8DE191379FE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52345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5376" y="2731253"/>
            <a:ext cx="4360506" cy="6509884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94131" y="2731253"/>
            <a:ext cx="4360506" cy="6509884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E850E-704A-B544-95FD-201961350E25}" type="datetimeFigureOut">
              <a:rPr lang="es-MX" smtClean="0"/>
              <a:t>30/04/2026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6165B-A698-0E48-A0DE-8DE191379FE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21935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712" y="546253"/>
            <a:ext cx="8849261" cy="1983128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713" y="2515129"/>
            <a:ext cx="4340466" cy="1232626"/>
          </a:xfrm>
        </p:spPr>
        <p:txBody>
          <a:bodyPr anchor="b"/>
          <a:lstStyle>
            <a:lvl1pPr marL="0" indent="0">
              <a:buNone/>
              <a:defRPr sz="2693" b="1"/>
            </a:lvl1pPr>
            <a:lvl2pPr marL="512978" indent="0">
              <a:buNone/>
              <a:defRPr sz="2244" b="1"/>
            </a:lvl2pPr>
            <a:lvl3pPr marL="1025957" indent="0">
              <a:buNone/>
              <a:defRPr sz="2020" b="1"/>
            </a:lvl3pPr>
            <a:lvl4pPr marL="1538935" indent="0">
              <a:buNone/>
              <a:defRPr sz="1795" b="1"/>
            </a:lvl4pPr>
            <a:lvl5pPr marL="2051914" indent="0">
              <a:buNone/>
              <a:defRPr sz="1795" b="1"/>
            </a:lvl5pPr>
            <a:lvl6pPr marL="2564892" indent="0">
              <a:buNone/>
              <a:defRPr sz="1795" b="1"/>
            </a:lvl6pPr>
            <a:lvl7pPr marL="3077870" indent="0">
              <a:buNone/>
              <a:defRPr sz="1795" b="1"/>
            </a:lvl7pPr>
            <a:lvl8pPr marL="3590849" indent="0">
              <a:buNone/>
              <a:defRPr sz="1795" b="1"/>
            </a:lvl8pPr>
            <a:lvl9pPr marL="4103827" indent="0">
              <a:buNone/>
              <a:defRPr sz="1795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6713" y="3747755"/>
            <a:ext cx="4340466" cy="5512383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94132" y="2515129"/>
            <a:ext cx="4361842" cy="1232626"/>
          </a:xfrm>
        </p:spPr>
        <p:txBody>
          <a:bodyPr anchor="b"/>
          <a:lstStyle>
            <a:lvl1pPr marL="0" indent="0">
              <a:buNone/>
              <a:defRPr sz="2693" b="1"/>
            </a:lvl1pPr>
            <a:lvl2pPr marL="512978" indent="0">
              <a:buNone/>
              <a:defRPr sz="2244" b="1"/>
            </a:lvl2pPr>
            <a:lvl3pPr marL="1025957" indent="0">
              <a:buNone/>
              <a:defRPr sz="2020" b="1"/>
            </a:lvl3pPr>
            <a:lvl4pPr marL="1538935" indent="0">
              <a:buNone/>
              <a:defRPr sz="1795" b="1"/>
            </a:lvl4pPr>
            <a:lvl5pPr marL="2051914" indent="0">
              <a:buNone/>
              <a:defRPr sz="1795" b="1"/>
            </a:lvl5pPr>
            <a:lvl6pPr marL="2564892" indent="0">
              <a:buNone/>
              <a:defRPr sz="1795" b="1"/>
            </a:lvl6pPr>
            <a:lvl7pPr marL="3077870" indent="0">
              <a:buNone/>
              <a:defRPr sz="1795" b="1"/>
            </a:lvl7pPr>
            <a:lvl8pPr marL="3590849" indent="0">
              <a:buNone/>
              <a:defRPr sz="1795" b="1"/>
            </a:lvl8pPr>
            <a:lvl9pPr marL="4103827" indent="0">
              <a:buNone/>
              <a:defRPr sz="1795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94132" y="3747755"/>
            <a:ext cx="4361842" cy="5512383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E850E-704A-B544-95FD-201961350E25}" type="datetimeFigureOut">
              <a:rPr lang="es-MX" smtClean="0"/>
              <a:t>30/04/2026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6165B-A698-0E48-A0DE-8DE191379FE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77715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E850E-704A-B544-95FD-201961350E25}" type="datetimeFigureOut">
              <a:rPr lang="es-MX" smtClean="0"/>
              <a:t>30/04/2026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6165B-A698-0E48-A0DE-8DE191379FE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53191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E850E-704A-B544-95FD-201961350E25}" type="datetimeFigureOut">
              <a:rPr lang="es-MX" smtClean="0"/>
              <a:t>30/04/2026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6165B-A698-0E48-A0DE-8DE191379FE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87127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712" y="684001"/>
            <a:ext cx="3309121" cy="2394003"/>
          </a:xfrm>
        </p:spPr>
        <p:txBody>
          <a:bodyPr anchor="b"/>
          <a:lstStyle>
            <a:lvl1pPr>
              <a:defRPr sz="359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1842" y="1477254"/>
            <a:ext cx="5194132" cy="7291259"/>
          </a:xfrm>
        </p:spPr>
        <p:txBody>
          <a:bodyPr/>
          <a:lstStyle>
            <a:lvl1pPr>
              <a:defRPr sz="3590"/>
            </a:lvl1pPr>
            <a:lvl2pPr>
              <a:defRPr sz="3142"/>
            </a:lvl2pPr>
            <a:lvl3pPr>
              <a:defRPr sz="2693"/>
            </a:lvl3pPr>
            <a:lvl4pPr>
              <a:defRPr sz="2244"/>
            </a:lvl4pPr>
            <a:lvl5pPr>
              <a:defRPr sz="2244"/>
            </a:lvl5pPr>
            <a:lvl6pPr>
              <a:defRPr sz="2244"/>
            </a:lvl6pPr>
            <a:lvl7pPr>
              <a:defRPr sz="2244"/>
            </a:lvl7pPr>
            <a:lvl8pPr>
              <a:defRPr sz="2244"/>
            </a:lvl8pPr>
            <a:lvl9pPr>
              <a:defRPr sz="2244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6712" y="3078004"/>
            <a:ext cx="3309121" cy="5702383"/>
          </a:xfrm>
        </p:spPr>
        <p:txBody>
          <a:bodyPr/>
          <a:lstStyle>
            <a:lvl1pPr marL="0" indent="0">
              <a:buNone/>
              <a:defRPr sz="1795"/>
            </a:lvl1pPr>
            <a:lvl2pPr marL="512978" indent="0">
              <a:buNone/>
              <a:defRPr sz="1571"/>
            </a:lvl2pPr>
            <a:lvl3pPr marL="1025957" indent="0">
              <a:buNone/>
              <a:defRPr sz="1346"/>
            </a:lvl3pPr>
            <a:lvl4pPr marL="1538935" indent="0">
              <a:buNone/>
              <a:defRPr sz="1122"/>
            </a:lvl4pPr>
            <a:lvl5pPr marL="2051914" indent="0">
              <a:buNone/>
              <a:defRPr sz="1122"/>
            </a:lvl5pPr>
            <a:lvl6pPr marL="2564892" indent="0">
              <a:buNone/>
              <a:defRPr sz="1122"/>
            </a:lvl6pPr>
            <a:lvl7pPr marL="3077870" indent="0">
              <a:buNone/>
              <a:defRPr sz="1122"/>
            </a:lvl7pPr>
            <a:lvl8pPr marL="3590849" indent="0">
              <a:buNone/>
              <a:defRPr sz="1122"/>
            </a:lvl8pPr>
            <a:lvl9pPr marL="4103827" indent="0">
              <a:buNone/>
              <a:defRPr sz="1122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E850E-704A-B544-95FD-201961350E25}" type="datetimeFigureOut">
              <a:rPr lang="es-MX" smtClean="0"/>
              <a:t>30/04/2026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6165B-A698-0E48-A0DE-8DE191379FE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26866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712" y="684001"/>
            <a:ext cx="3309121" cy="2394003"/>
          </a:xfrm>
        </p:spPr>
        <p:txBody>
          <a:bodyPr anchor="b"/>
          <a:lstStyle>
            <a:lvl1pPr>
              <a:defRPr sz="359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61842" y="1477254"/>
            <a:ext cx="5194132" cy="7291259"/>
          </a:xfrm>
        </p:spPr>
        <p:txBody>
          <a:bodyPr anchor="t"/>
          <a:lstStyle>
            <a:lvl1pPr marL="0" indent="0">
              <a:buNone/>
              <a:defRPr sz="3590"/>
            </a:lvl1pPr>
            <a:lvl2pPr marL="512978" indent="0">
              <a:buNone/>
              <a:defRPr sz="3142"/>
            </a:lvl2pPr>
            <a:lvl3pPr marL="1025957" indent="0">
              <a:buNone/>
              <a:defRPr sz="2693"/>
            </a:lvl3pPr>
            <a:lvl4pPr marL="1538935" indent="0">
              <a:buNone/>
              <a:defRPr sz="2244"/>
            </a:lvl4pPr>
            <a:lvl5pPr marL="2051914" indent="0">
              <a:buNone/>
              <a:defRPr sz="2244"/>
            </a:lvl5pPr>
            <a:lvl6pPr marL="2564892" indent="0">
              <a:buNone/>
              <a:defRPr sz="2244"/>
            </a:lvl6pPr>
            <a:lvl7pPr marL="3077870" indent="0">
              <a:buNone/>
              <a:defRPr sz="2244"/>
            </a:lvl7pPr>
            <a:lvl8pPr marL="3590849" indent="0">
              <a:buNone/>
              <a:defRPr sz="2244"/>
            </a:lvl8pPr>
            <a:lvl9pPr marL="4103827" indent="0">
              <a:buNone/>
              <a:defRPr sz="2244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6712" y="3078004"/>
            <a:ext cx="3309121" cy="5702383"/>
          </a:xfrm>
        </p:spPr>
        <p:txBody>
          <a:bodyPr/>
          <a:lstStyle>
            <a:lvl1pPr marL="0" indent="0">
              <a:buNone/>
              <a:defRPr sz="1795"/>
            </a:lvl1pPr>
            <a:lvl2pPr marL="512978" indent="0">
              <a:buNone/>
              <a:defRPr sz="1571"/>
            </a:lvl2pPr>
            <a:lvl3pPr marL="1025957" indent="0">
              <a:buNone/>
              <a:defRPr sz="1346"/>
            </a:lvl3pPr>
            <a:lvl4pPr marL="1538935" indent="0">
              <a:buNone/>
              <a:defRPr sz="1122"/>
            </a:lvl4pPr>
            <a:lvl5pPr marL="2051914" indent="0">
              <a:buNone/>
              <a:defRPr sz="1122"/>
            </a:lvl5pPr>
            <a:lvl6pPr marL="2564892" indent="0">
              <a:buNone/>
              <a:defRPr sz="1122"/>
            </a:lvl6pPr>
            <a:lvl7pPr marL="3077870" indent="0">
              <a:buNone/>
              <a:defRPr sz="1122"/>
            </a:lvl7pPr>
            <a:lvl8pPr marL="3590849" indent="0">
              <a:buNone/>
              <a:defRPr sz="1122"/>
            </a:lvl8pPr>
            <a:lvl9pPr marL="4103827" indent="0">
              <a:buNone/>
              <a:defRPr sz="1122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E850E-704A-B544-95FD-201961350E25}" type="datetimeFigureOut">
              <a:rPr lang="es-MX" smtClean="0"/>
              <a:t>30/04/2026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6165B-A698-0E48-A0DE-8DE191379FE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30018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5376" y="546253"/>
            <a:ext cx="8849261" cy="1983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5376" y="2731253"/>
            <a:ext cx="8849261" cy="65098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5376" y="9509514"/>
            <a:ext cx="2308503" cy="5462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850E-704A-B544-95FD-201961350E25}" type="datetimeFigureOut">
              <a:rPr lang="es-MX" smtClean="0"/>
              <a:t>30/04/2026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98630" y="9509514"/>
            <a:ext cx="3462754" cy="5462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46134" y="9509514"/>
            <a:ext cx="2308503" cy="5462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6165B-A698-0E48-A0DE-8DE191379FE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8890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5957" rtl="0" eaLnBrk="1" latinLnBrk="0" hangingPunct="1">
        <a:lnSpc>
          <a:spcPct val="90000"/>
        </a:lnSpc>
        <a:spcBef>
          <a:spcPct val="0"/>
        </a:spcBef>
        <a:buNone/>
        <a:defRPr sz="49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489" indent="-256489" algn="l" defTabSz="1025957" rtl="0" eaLnBrk="1" latinLnBrk="0" hangingPunct="1">
        <a:lnSpc>
          <a:spcPct val="90000"/>
        </a:lnSpc>
        <a:spcBef>
          <a:spcPts val="1122"/>
        </a:spcBef>
        <a:buFont typeface="Arial" panose="020B0604020202020204" pitchFamily="34" charset="0"/>
        <a:buChar char="•"/>
        <a:defRPr sz="3142" kern="1200">
          <a:solidFill>
            <a:schemeClr val="tx1"/>
          </a:solidFill>
          <a:latin typeface="+mn-lt"/>
          <a:ea typeface="+mn-ea"/>
          <a:cs typeface="+mn-cs"/>
        </a:defRPr>
      </a:lvl1pPr>
      <a:lvl2pPr marL="769468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693" kern="1200">
          <a:solidFill>
            <a:schemeClr val="tx1"/>
          </a:solidFill>
          <a:latin typeface="+mn-lt"/>
          <a:ea typeface="+mn-ea"/>
          <a:cs typeface="+mn-cs"/>
        </a:defRPr>
      </a:lvl2pPr>
      <a:lvl3pPr marL="1282446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244" kern="1200">
          <a:solidFill>
            <a:schemeClr val="tx1"/>
          </a:solidFill>
          <a:latin typeface="+mn-lt"/>
          <a:ea typeface="+mn-ea"/>
          <a:cs typeface="+mn-cs"/>
        </a:defRPr>
      </a:lvl3pPr>
      <a:lvl4pPr marL="1795424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020" kern="1200">
          <a:solidFill>
            <a:schemeClr val="tx1"/>
          </a:solidFill>
          <a:latin typeface="+mn-lt"/>
          <a:ea typeface="+mn-ea"/>
          <a:cs typeface="+mn-cs"/>
        </a:defRPr>
      </a:lvl4pPr>
      <a:lvl5pPr marL="2308403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020" kern="1200">
          <a:solidFill>
            <a:schemeClr val="tx1"/>
          </a:solidFill>
          <a:latin typeface="+mn-lt"/>
          <a:ea typeface="+mn-ea"/>
          <a:cs typeface="+mn-cs"/>
        </a:defRPr>
      </a:lvl5pPr>
      <a:lvl6pPr marL="2821381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020" kern="1200">
          <a:solidFill>
            <a:schemeClr val="tx1"/>
          </a:solidFill>
          <a:latin typeface="+mn-lt"/>
          <a:ea typeface="+mn-ea"/>
          <a:cs typeface="+mn-cs"/>
        </a:defRPr>
      </a:lvl6pPr>
      <a:lvl7pPr marL="3334360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020" kern="1200">
          <a:solidFill>
            <a:schemeClr val="tx1"/>
          </a:solidFill>
          <a:latin typeface="+mn-lt"/>
          <a:ea typeface="+mn-ea"/>
          <a:cs typeface="+mn-cs"/>
        </a:defRPr>
      </a:lvl7pPr>
      <a:lvl8pPr marL="3847338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020" kern="1200">
          <a:solidFill>
            <a:schemeClr val="tx1"/>
          </a:solidFill>
          <a:latin typeface="+mn-lt"/>
          <a:ea typeface="+mn-ea"/>
          <a:cs typeface="+mn-cs"/>
        </a:defRPr>
      </a:lvl8pPr>
      <a:lvl9pPr marL="4360316" indent="-256489" algn="l" defTabSz="1025957" rtl="0" eaLnBrk="1" latinLnBrk="0" hangingPunct="1">
        <a:lnSpc>
          <a:spcPct val="90000"/>
        </a:lnSpc>
        <a:spcBef>
          <a:spcPts val="561"/>
        </a:spcBef>
        <a:buFont typeface="Arial" panose="020B0604020202020204" pitchFamily="34" charset="0"/>
        <a:buChar char="•"/>
        <a:defRPr sz="20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1pPr>
      <a:lvl2pPr marL="512978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2pPr>
      <a:lvl3pPr marL="1025957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3pPr>
      <a:lvl4pPr marL="1538935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4pPr>
      <a:lvl5pPr marL="2051914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5pPr>
      <a:lvl6pPr marL="2564892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6pPr>
      <a:lvl7pPr marL="3077870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7pPr>
      <a:lvl8pPr marL="3590849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8pPr>
      <a:lvl9pPr marL="4103827" algn="l" defTabSz="1025957" rtl="0" eaLnBrk="1" latinLnBrk="0" hangingPunct="1">
        <a:defRPr sz="20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139AF7D-D8C1-17B3-5F11-793E06ABEF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0260014" cy="10260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1864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448d0778-a0ac-4eef-8b16-1b10d2109d1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021204D22A56468C15C665BB6F807F" ma:contentTypeVersion="15" ma:contentTypeDescription="Create a new document." ma:contentTypeScope="" ma:versionID="d098c13d9aadddb4b4e6b10f4fee37ef">
  <xsd:schema xmlns:xsd="http://www.w3.org/2001/XMLSchema" xmlns:xs="http://www.w3.org/2001/XMLSchema" xmlns:p="http://schemas.microsoft.com/office/2006/metadata/properties" xmlns:ns1="http://schemas.microsoft.com/sharepoint/v3" xmlns:ns2="448d0778-a0ac-4eef-8b16-1b10d2109d11" targetNamespace="http://schemas.microsoft.com/office/2006/metadata/properties" ma:root="true" ma:fieldsID="4ba43aeaf85cfecde57e009dcc745ade" ns1:_="" ns2:_="">
    <xsd:import namespace="http://schemas.microsoft.com/sharepoint/v3"/>
    <xsd:import namespace="448d0778-a0ac-4eef-8b16-1b10d2109d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LengthInSeconds" minOccurs="0"/>
                <xsd:element ref="ns2:MediaServiceLocation" minOccurs="0"/>
                <xsd:element ref="ns2:MediaServiceBillingMetadata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8d0778-a0ac-4eef-8b16-1b10d2109d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02763e4d-7885-4cd8-8534-835ebc0ece8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6EADA3D-EC7E-478A-90B4-74DA37D89D79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448d0778-a0ac-4eef-8b16-1b10d2109d11"/>
  </ds:schemaRefs>
</ds:datastoreItem>
</file>

<file path=customXml/itemProps2.xml><?xml version="1.0" encoding="utf-8"?>
<ds:datastoreItem xmlns:ds="http://schemas.openxmlformats.org/officeDocument/2006/customXml" ds:itemID="{5CE0E39B-9BA8-4E45-834E-B541620450A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B8BE84-3BC9-4163-9542-A9EF7BDA1A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48d0778-a0ac-4eef-8b16-1b10d2109d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49ac42a-3eb4-4074-b885-aea26bd6241e}" enabled="1" method="Standard" siteId="{9274ee3f-9425-4109-a27f-9fb15c10675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</TotalTime>
  <Words>0</Words>
  <Application>Microsoft Office PowerPoint</Application>
  <PresentationFormat>Personalizado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3</cp:revision>
  <dcterms:created xsi:type="dcterms:W3CDTF">2026-04-13T19:11:44Z</dcterms:created>
  <dcterms:modified xsi:type="dcterms:W3CDTF">2026-04-30T14:41:59Z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0x01010018021204D22A56468C15C665BB6F807F</vt:lpwstr>
  </property>
  <property fmtid="{D5CDD505-2E9C-101B-9397-08002B2CF9AE}" pid="3" name="MediaServiceImageTags">
    <vt:lpwstr/>
  </property>
</Properties>
</file>