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286000" cy="37798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>
      <p:cViewPr varScale="1">
        <p:scale>
          <a:sx n="200" d="100"/>
          <a:sy n="200" d="100"/>
        </p:scale>
        <p:origin x="34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" y="618599"/>
            <a:ext cx="1943100" cy="1315944"/>
          </a:xfrm>
        </p:spPr>
        <p:txBody>
          <a:bodyPr anchor="b"/>
          <a:lstStyle>
            <a:lvl1pPr algn="ctr">
              <a:defRPr sz="15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50" y="1985290"/>
            <a:ext cx="1714500" cy="912586"/>
          </a:xfrm>
        </p:spPr>
        <p:txBody>
          <a:bodyPr/>
          <a:lstStyle>
            <a:lvl1pPr marL="0" indent="0" algn="ctr">
              <a:buNone/>
              <a:defRPr sz="600"/>
            </a:lvl1pPr>
            <a:lvl2pPr marL="114300" indent="0" algn="ctr">
              <a:buNone/>
              <a:defRPr sz="500"/>
            </a:lvl2pPr>
            <a:lvl3pPr marL="228600" indent="0" algn="ctr">
              <a:buNone/>
              <a:defRPr sz="450"/>
            </a:lvl3pPr>
            <a:lvl4pPr marL="342900" indent="0" algn="ctr">
              <a:buNone/>
              <a:defRPr sz="400"/>
            </a:lvl4pPr>
            <a:lvl5pPr marL="457200" indent="0" algn="ctr">
              <a:buNone/>
              <a:defRPr sz="400"/>
            </a:lvl5pPr>
            <a:lvl6pPr marL="571500" indent="0" algn="ctr">
              <a:buNone/>
              <a:defRPr sz="400"/>
            </a:lvl6pPr>
            <a:lvl7pPr marL="685800" indent="0" algn="ctr">
              <a:buNone/>
              <a:defRPr sz="400"/>
            </a:lvl7pPr>
            <a:lvl8pPr marL="800100" indent="0" algn="ctr">
              <a:buNone/>
              <a:defRPr sz="400"/>
            </a:lvl8pPr>
            <a:lvl9pPr marL="914400" indent="0" algn="ctr">
              <a:buNone/>
              <a:defRPr sz="4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7027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823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35919" y="201241"/>
            <a:ext cx="492919" cy="32032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7163" y="201241"/>
            <a:ext cx="1450181" cy="32032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251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080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972" y="942336"/>
            <a:ext cx="1971675" cy="1572307"/>
          </a:xfrm>
        </p:spPr>
        <p:txBody>
          <a:bodyPr anchor="b"/>
          <a:lstStyle>
            <a:lvl1pPr>
              <a:defRPr sz="15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972" y="2529518"/>
            <a:ext cx="1971675" cy="826839"/>
          </a:xfrm>
        </p:spPr>
        <p:txBody>
          <a:bodyPr/>
          <a:lstStyle>
            <a:lvl1pPr marL="0" indent="0">
              <a:buNone/>
              <a:defRPr sz="600">
                <a:solidFill>
                  <a:schemeClr val="tx1"/>
                </a:solidFill>
              </a:defRPr>
            </a:lvl1pPr>
            <a:lvl2pPr marL="1143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28600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3pPr>
            <a:lvl4pPr marL="3429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4572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5715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6858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8001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91440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50254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163" y="1006207"/>
            <a:ext cx="971550" cy="239827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7288" y="1006207"/>
            <a:ext cx="971550" cy="239827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839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60" y="201242"/>
            <a:ext cx="1971675" cy="730594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461" y="926586"/>
            <a:ext cx="967085" cy="454105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14300" indent="0">
              <a:buNone/>
              <a:defRPr sz="500" b="1"/>
            </a:lvl2pPr>
            <a:lvl3pPr marL="228600" indent="0">
              <a:buNone/>
              <a:defRPr sz="450" b="1"/>
            </a:lvl3pPr>
            <a:lvl4pPr marL="342900" indent="0">
              <a:buNone/>
              <a:defRPr sz="400" b="1"/>
            </a:lvl4pPr>
            <a:lvl5pPr marL="457200" indent="0">
              <a:buNone/>
              <a:defRPr sz="400" b="1"/>
            </a:lvl5pPr>
            <a:lvl6pPr marL="571500" indent="0">
              <a:buNone/>
              <a:defRPr sz="400" b="1"/>
            </a:lvl6pPr>
            <a:lvl7pPr marL="685800" indent="0">
              <a:buNone/>
              <a:defRPr sz="400" b="1"/>
            </a:lvl7pPr>
            <a:lvl8pPr marL="800100" indent="0">
              <a:buNone/>
              <a:defRPr sz="400" b="1"/>
            </a:lvl8pPr>
            <a:lvl9pPr marL="914400" indent="0">
              <a:buNone/>
              <a:defRPr sz="4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7461" y="1380691"/>
            <a:ext cx="967085" cy="20307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57288" y="926586"/>
            <a:ext cx="971848" cy="454105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14300" indent="0">
              <a:buNone/>
              <a:defRPr sz="500" b="1"/>
            </a:lvl2pPr>
            <a:lvl3pPr marL="228600" indent="0">
              <a:buNone/>
              <a:defRPr sz="450" b="1"/>
            </a:lvl3pPr>
            <a:lvl4pPr marL="342900" indent="0">
              <a:buNone/>
              <a:defRPr sz="400" b="1"/>
            </a:lvl4pPr>
            <a:lvl5pPr marL="457200" indent="0">
              <a:buNone/>
              <a:defRPr sz="400" b="1"/>
            </a:lvl5pPr>
            <a:lvl6pPr marL="571500" indent="0">
              <a:buNone/>
              <a:defRPr sz="400" b="1"/>
            </a:lvl6pPr>
            <a:lvl7pPr marL="685800" indent="0">
              <a:buNone/>
              <a:defRPr sz="400" b="1"/>
            </a:lvl7pPr>
            <a:lvl8pPr marL="800100" indent="0">
              <a:buNone/>
              <a:defRPr sz="400" b="1"/>
            </a:lvl8pPr>
            <a:lvl9pPr marL="914400" indent="0">
              <a:buNone/>
              <a:defRPr sz="4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57288" y="1380691"/>
            <a:ext cx="971848" cy="20307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609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002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43966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60" y="251989"/>
            <a:ext cx="737295" cy="881962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847" y="544227"/>
            <a:ext cx="1157288" cy="2686135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7460" y="1133952"/>
            <a:ext cx="737295" cy="2100785"/>
          </a:xfrm>
        </p:spPr>
        <p:txBody>
          <a:bodyPr/>
          <a:lstStyle>
            <a:lvl1pPr marL="0" indent="0">
              <a:buNone/>
              <a:defRPr sz="400"/>
            </a:lvl1pPr>
            <a:lvl2pPr marL="114300" indent="0">
              <a:buNone/>
              <a:defRPr sz="350"/>
            </a:lvl2pPr>
            <a:lvl3pPr marL="228600" indent="0">
              <a:buNone/>
              <a:defRPr sz="300"/>
            </a:lvl3pPr>
            <a:lvl4pPr marL="342900" indent="0">
              <a:buNone/>
              <a:defRPr sz="250"/>
            </a:lvl4pPr>
            <a:lvl5pPr marL="457200" indent="0">
              <a:buNone/>
              <a:defRPr sz="250"/>
            </a:lvl5pPr>
            <a:lvl6pPr marL="571500" indent="0">
              <a:buNone/>
              <a:defRPr sz="250"/>
            </a:lvl6pPr>
            <a:lvl7pPr marL="685800" indent="0">
              <a:buNone/>
              <a:defRPr sz="250"/>
            </a:lvl7pPr>
            <a:lvl8pPr marL="800100" indent="0">
              <a:buNone/>
              <a:defRPr sz="250"/>
            </a:lvl8pPr>
            <a:lvl9pPr marL="914400" indent="0">
              <a:buNone/>
              <a:defRPr sz="2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4041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60" y="251989"/>
            <a:ext cx="737295" cy="881962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71847" y="544227"/>
            <a:ext cx="1157288" cy="2686135"/>
          </a:xfrm>
        </p:spPr>
        <p:txBody>
          <a:bodyPr anchor="t"/>
          <a:lstStyle>
            <a:lvl1pPr marL="0" indent="0">
              <a:buNone/>
              <a:defRPr sz="800"/>
            </a:lvl1pPr>
            <a:lvl2pPr marL="114300" indent="0">
              <a:buNone/>
              <a:defRPr sz="700"/>
            </a:lvl2pPr>
            <a:lvl3pPr marL="228600" indent="0">
              <a:buNone/>
              <a:defRPr sz="600"/>
            </a:lvl3pPr>
            <a:lvl4pPr marL="342900" indent="0">
              <a:buNone/>
              <a:defRPr sz="500"/>
            </a:lvl4pPr>
            <a:lvl5pPr marL="457200" indent="0">
              <a:buNone/>
              <a:defRPr sz="500"/>
            </a:lvl5pPr>
            <a:lvl6pPr marL="571500" indent="0">
              <a:buNone/>
              <a:defRPr sz="500"/>
            </a:lvl6pPr>
            <a:lvl7pPr marL="685800" indent="0">
              <a:buNone/>
              <a:defRPr sz="500"/>
            </a:lvl7pPr>
            <a:lvl8pPr marL="800100" indent="0">
              <a:buNone/>
              <a:defRPr sz="500"/>
            </a:lvl8pPr>
            <a:lvl9pPr marL="914400" indent="0">
              <a:buNone/>
              <a:defRPr sz="5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7460" y="1133952"/>
            <a:ext cx="737295" cy="2100785"/>
          </a:xfrm>
        </p:spPr>
        <p:txBody>
          <a:bodyPr/>
          <a:lstStyle>
            <a:lvl1pPr marL="0" indent="0">
              <a:buNone/>
              <a:defRPr sz="400"/>
            </a:lvl1pPr>
            <a:lvl2pPr marL="114300" indent="0">
              <a:buNone/>
              <a:defRPr sz="350"/>
            </a:lvl2pPr>
            <a:lvl3pPr marL="228600" indent="0">
              <a:buNone/>
              <a:defRPr sz="300"/>
            </a:lvl3pPr>
            <a:lvl4pPr marL="342900" indent="0">
              <a:buNone/>
              <a:defRPr sz="250"/>
            </a:lvl4pPr>
            <a:lvl5pPr marL="457200" indent="0">
              <a:buNone/>
              <a:defRPr sz="250"/>
            </a:lvl5pPr>
            <a:lvl6pPr marL="571500" indent="0">
              <a:buNone/>
              <a:defRPr sz="250"/>
            </a:lvl6pPr>
            <a:lvl7pPr marL="685800" indent="0">
              <a:buNone/>
              <a:defRPr sz="250"/>
            </a:lvl7pPr>
            <a:lvl8pPr marL="800100" indent="0">
              <a:buNone/>
              <a:defRPr sz="250"/>
            </a:lvl8pPr>
            <a:lvl9pPr marL="914400" indent="0">
              <a:buNone/>
              <a:defRPr sz="2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9343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7163" y="201242"/>
            <a:ext cx="1971675" cy="73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163" y="1006207"/>
            <a:ext cx="1971675" cy="23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7163" y="3503351"/>
            <a:ext cx="51435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AEBFB-7A3C-C449-AE3F-C4F3EBEA1F06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7238" y="3503351"/>
            <a:ext cx="771525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14488" y="3503351"/>
            <a:ext cx="51435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AEFFB-5022-A546-84C5-7D6EEC1A8EE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960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28600" rtl="0" eaLnBrk="1" latinLnBrk="0" hangingPunct="1">
        <a:lnSpc>
          <a:spcPct val="90000"/>
        </a:lnSpc>
        <a:spcBef>
          <a:spcPct val="0"/>
        </a:spcBef>
        <a:buNone/>
        <a:defRPr sz="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150" indent="-57150" algn="l" defTabSz="2286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4000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4pPr>
      <a:lvl5pPr marL="5143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5pPr>
      <a:lvl6pPr marL="6286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6pPr>
      <a:lvl7pPr marL="7429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7pPr>
      <a:lvl8pPr marL="8572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8pPr>
      <a:lvl9pPr marL="971550" indent="-57150" algn="l" defTabSz="228600" rtl="0" eaLnBrk="1" latinLnBrk="0" hangingPunct="1">
        <a:lnSpc>
          <a:spcPct val="90000"/>
        </a:lnSpc>
        <a:spcBef>
          <a:spcPts val="125"/>
        </a:spcBef>
        <a:buFont typeface="Arial" panose="020B0604020202020204" pitchFamily="34" charset="0"/>
        <a:buChar char="•"/>
        <a:defRPr sz="4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1pPr>
      <a:lvl2pPr marL="1143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3pPr>
      <a:lvl4pPr marL="3429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5pPr>
      <a:lvl6pPr marL="5715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6pPr>
      <a:lvl7pPr marL="6858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7pPr>
      <a:lvl8pPr marL="8001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8pPr>
      <a:lvl9pPr marL="914400" algn="l" defTabSz="228600" rtl="0" eaLnBrk="1" latinLnBrk="0" hangingPunct="1">
        <a:defRPr sz="4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EF55EC-EF58-A2C9-D81B-E83D9E215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86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400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8021204D22A56468C15C665BB6F807F" ma:contentTypeVersion="15" ma:contentTypeDescription="Crear nuevo documento." ma:contentTypeScope="" ma:versionID="b1822c1ea90bae60683bc1cc6eac0e1a">
  <xsd:schema xmlns:xsd="http://www.w3.org/2001/XMLSchema" xmlns:xs="http://www.w3.org/2001/XMLSchema" xmlns:p="http://schemas.microsoft.com/office/2006/metadata/properties" xmlns:ns1="http://schemas.microsoft.com/sharepoint/v3" xmlns:ns2="448d0778-a0ac-4eef-8b16-1b10d2109d11" targetNamespace="http://schemas.microsoft.com/office/2006/metadata/properties" ma:root="true" ma:fieldsID="08aba4688c7a0bf1b1fd7b1583ca01ad" ns1:_="" ns2:_="">
    <xsd:import namespace="http://schemas.microsoft.com/sharepoint/v3"/>
    <xsd:import namespace="448d0778-a0ac-4eef-8b16-1b10d2109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d0778-a0ac-4eef-8b16-1b10d2109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02763e4d-7885-4cd8-8534-835ebc0ece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48d0778-a0ac-4eef-8b16-1b10d2109d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24212C3-E94F-40F5-9F6F-672C3C3C4467}"/>
</file>

<file path=customXml/itemProps2.xml><?xml version="1.0" encoding="utf-8"?>
<ds:datastoreItem xmlns:ds="http://schemas.openxmlformats.org/officeDocument/2006/customXml" ds:itemID="{13A218EC-19ED-4333-9FE5-F3BBE1B41900}"/>
</file>

<file path=customXml/itemProps3.xml><?xml version="1.0" encoding="utf-8"?>
<ds:datastoreItem xmlns:ds="http://schemas.openxmlformats.org/officeDocument/2006/customXml" ds:itemID="{D004B38B-AF52-4791-A608-D990A35C59E1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</TotalTime>
  <Words>0</Words>
  <Application>Microsoft Macintosh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3</cp:revision>
  <dcterms:created xsi:type="dcterms:W3CDTF">2026-04-13T18:52:58Z</dcterms:created>
  <dcterms:modified xsi:type="dcterms:W3CDTF">2026-04-15T16:59:19Z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0x01010018021204D22A56468C15C665BB6F807F</vt:lpwstr>
  </property>
</Properties>
</file>