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2379663" cy="23796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5982"/>
  </p:normalViewPr>
  <p:slideViewPr>
    <p:cSldViewPr snapToGrid="0">
      <p:cViewPr varScale="1">
        <p:scale>
          <a:sx n="337" d="100"/>
          <a:sy n="337" d="100"/>
        </p:scale>
        <p:origin x="232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8475" y="389450"/>
            <a:ext cx="2022714" cy="828475"/>
          </a:xfrm>
        </p:spPr>
        <p:txBody>
          <a:bodyPr anchor="b"/>
          <a:lstStyle>
            <a:lvl1pPr algn="ctr">
              <a:defRPr sz="1561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7458" y="1249874"/>
            <a:ext cx="1784747" cy="574534"/>
          </a:xfrm>
        </p:spPr>
        <p:txBody>
          <a:bodyPr/>
          <a:lstStyle>
            <a:lvl1pPr marL="0" indent="0" algn="ctr">
              <a:buNone/>
              <a:defRPr sz="624"/>
            </a:lvl1pPr>
            <a:lvl2pPr marL="118963" indent="0" algn="ctr">
              <a:buNone/>
              <a:defRPr sz="520"/>
            </a:lvl2pPr>
            <a:lvl3pPr marL="237927" indent="0" algn="ctr">
              <a:buNone/>
              <a:defRPr sz="468"/>
            </a:lvl3pPr>
            <a:lvl4pPr marL="356890" indent="0" algn="ctr">
              <a:buNone/>
              <a:defRPr sz="416"/>
            </a:lvl4pPr>
            <a:lvl5pPr marL="475854" indent="0" algn="ctr">
              <a:buNone/>
              <a:defRPr sz="416"/>
            </a:lvl5pPr>
            <a:lvl6pPr marL="594817" indent="0" algn="ctr">
              <a:buNone/>
              <a:defRPr sz="416"/>
            </a:lvl6pPr>
            <a:lvl7pPr marL="713781" indent="0" algn="ctr">
              <a:buNone/>
              <a:defRPr sz="416"/>
            </a:lvl7pPr>
            <a:lvl8pPr marL="832744" indent="0" algn="ctr">
              <a:buNone/>
              <a:defRPr sz="416"/>
            </a:lvl8pPr>
            <a:lvl9pPr marL="951708" indent="0" algn="ctr">
              <a:buNone/>
              <a:defRPr sz="416"/>
            </a:lvl9pPr>
          </a:lstStyle>
          <a:p>
            <a:r>
              <a:rPr lang="es-MX"/>
              <a:t>Haz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628B6-88A5-814C-856A-7C98D2A3F89E}" type="datetimeFigureOut">
              <a:rPr lang="es-MX" smtClean="0"/>
              <a:t>15/04/26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93B2B-AC4C-5E4F-BEEF-0C433581036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784724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628B6-88A5-814C-856A-7C98D2A3F89E}" type="datetimeFigureOut">
              <a:rPr lang="es-MX" smtClean="0"/>
              <a:t>15/04/26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93B2B-AC4C-5E4F-BEEF-0C433581036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378179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02946" y="126695"/>
            <a:ext cx="513115" cy="2016654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3602" y="126695"/>
            <a:ext cx="1509599" cy="2016654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628B6-88A5-814C-856A-7C98D2A3F89E}" type="datetimeFigureOut">
              <a:rPr lang="es-MX" smtClean="0"/>
              <a:t>15/04/26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93B2B-AC4C-5E4F-BEEF-0C433581036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960864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628B6-88A5-814C-856A-7C98D2A3F89E}" type="datetimeFigureOut">
              <a:rPr lang="es-MX" smtClean="0"/>
              <a:t>15/04/26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93B2B-AC4C-5E4F-BEEF-0C433581036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98296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363" y="593264"/>
            <a:ext cx="2052459" cy="989874"/>
          </a:xfrm>
        </p:spPr>
        <p:txBody>
          <a:bodyPr anchor="b"/>
          <a:lstStyle>
            <a:lvl1pPr>
              <a:defRPr sz="1561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363" y="1592502"/>
            <a:ext cx="2052459" cy="520551"/>
          </a:xfrm>
        </p:spPr>
        <p:txBody>
          <a:bodyPr/>
          <a:lstStyle>
            <a:lvl1pPr marL="0" indent="0">
              <a:buNone/>
              <a:defRPr sz="624">
                <a:solidFill>
                  <a:schemeClr val="tx1"/>
                </a:solidFill>
              </a:defRPr>
            </a:lvl1pPr>
            <a:lvl2pPr marL="118963" indent="0">
              <a:buNone/>
              <a:defRPr sz="520">
                <a:solidFill>
                  <a:schemeClr val="tx1">
                    <a:tint val="75000"/>
                  </a:schemeClr>
                </a:solidFill>
              </a:defRPr>
            </a:lvl2pPr>
            <a:lvl3pPr marL="237927" indent="0">
              <a:buNone/>
              <a:defRPr sz="468">
                <a:solidFill>
                  <a:schemeClr val="tx1">
                    <a:tint val="75000"/>
                  </a:schemeClr>
                </a:solidFill>
              </a:defRPr>
            </a:lvl3pPr>
            <a:lvl4pPr marL="356890" indent="0">
              <a:buNone/>
              <a:defRPr sz="416">
                <a:solidFill>
                  <a:schemeClr val="tx1">
                    <a:tint val="75000"/>
                  </a:schemeClr>
                </a:solidFill>
              </a:defRPr>
            </a:lvl4pPr>
            <a:lvl5pPr marL="475854" indent="0">
              <a:buNone/>
              <a:defRPr sz="416">
                <a:solidFill>
                  <a:schemeClr val="tx1">
                    <a:tint val="75000"/>
                  </a:schemeClr>
                </a:solidFill>
              </a:defRPr>
            </a:lvl5pPr>
            <a:lvl6pPr marL="594817" indent="0">
              <a:buNone/>
              <a:defRPr sz="416">
                <a:solidFill>
                  <a:schemeClr val="tx1">
                    <a:tint val="75000"/>
                  </a:schemeClr>
                </a:solidFill>
              </a:defRPr>
            </a:lvl6pPr>
            <a:lvl7pPr marL="713781" indent="0">
              <a:buNone/>
              <a:defRPr sz="416">
                <a:solidFill>
                  <a:schemeClr val="tx1">
                    <a:tint val="75000"/>
                  </a:schemeClr>
                </a:solidFill>
              </a:defRPr>
            </a:lvl7pPr>
            <a:lvl8pPr marL="832744" indent="0">
              <a:buNone/>
              <a:defRPr sz="416">
                <a:solidFill>
                  <a:schemeClr val="tx1">
                    <a:tint val="75000"/>
                  </a:schemeClr>
                </a:solidFill>
              </a:defRPr>
            </a:lvl8pPr>
            <a:lvl9pPr marL="951708" indent="0">
              <a:buNone/>
              <a:defRPr sz="41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628B6-88A5-814C-856A-7C98D2A3F89E}" type="datetimeFigureOut">
              <a:rPr lang="es-MX" smtClean="0"/>
              <a:t>15/04/26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93B2B-AC4C-5E4F-BEEF-0C433581036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8169909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602" y="633475"/>
            <a:ext cx="1011357" cy="1509874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04704" y="633475"/>
            <a:ext cx="1011357" cy="1509874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628B6-88A5-814C-856A-7C98D2A3F89E}" type="datetimeFigureOut">
              <a:rPr lang="es-MX" smtClean="0"/>
              <a:t>15/04/26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93B2B-AC4C-5E4F-BEEF-0C433581036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497047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3912" y="126696"/>
            <a:ext cx="2052459" cy="459958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3912" y="583348"/>
            <a:ext cx="1006709" cy="285890"/>
          </a:xfrm>
        </p:spPr>
        <p:txBody>
          <a:bodyPr anchor="b"/>
          <a:lstStyle>
            <a:lvl1pPr marL="0" indent="0">
              <a:buNone/>
              <a:defRPr sz="624" b="1"/>
            </a:lvl1pPr>
            <a:lvl2pPr marL="118963" indent="0">
              <a:buNone/>
              <a:defRPr sz="520" b="1"/>
            </a:lvl2pPr>
            <a:lvl3pPr marL="237927" indent="0">
              <a:buNone/>
              <a:defRPr sz="468" b="1"/>
            </a:lvl3pPr>
            <a:lvl4pPr marL="356890" indent="0">
              <a:buNone/>
              <a:defRPr sz="416" b="1"/>
            </a:lvl4pPr>
            <a:lvl5pPr marL="475854" indent="0">
              <a:buNone/>
              <a:defRPr sz="416" b="1"/>
            </a:lvl5pPr>
            <a:lvl6pPr marL="594817" indent="0">
              <a:buNone/>
              <a:defRPr sz="416" b="1"/>
            </a:lvl6pPr>
            <a:lvl7pPr marL="713781" indent="0">
              <a:buNone/>
              <a:defRPr sz="416" b="1"/>
            </a:lvl7pPr>
            <a:lvl8pPr marL="832744" indent="0">
              <a:buNone/>
              <a:defRPr sz="416" b="1"/>
            </a:lvl8pPr>
            <a:lvl9pPr marL="951708" indent="0">
              <a:buNone/>
              <a:defRPr sz="416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3912" y="869238"/>
            <a:ext cx="1006709" cy="127851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04704" y="583348"/>
            <a:ext cx="1011667" cy="285890"/>
          </a:xfrm>
        </p:spPr>
        <p:txBody>
          <a:bodyPr anchor="b"/>
          <a:lstStyle>
            <a:lvl1pPr marL="0" indent="0">
              <a:buNone/>
              <a:defRPr sz="624" b="1"/>
            </a:lvl1pPr>
            <a:lvl2pPr marL="118963" indent="0">
              <a:buNone/>
              <a:defRPr sz="520" b="1"/>
            </a:lvl2pPr>
            <a:lvl3pPr marL="237927" indent="0">
              <a:buNone/>
              <a:defRPr sz="468" b="1"/>
            </a:lvl3pPr>
            <a:lvl4pPr marL="356890" indent="0">
              <a:buNone/>
              <a:defRPr sz="416" b="1"/>
            </a:lvl4pPr>
            <a:lvl5pPr marL="475854" indent="0">
              <a:buNone/>
              <a:defRPr sz="416" b="1"/>
            </a:lvl5pPr>
            <a:lvl6pPr marL="594817" indent="0">
              <a:buNone/>
              <a:defRPr sz="416" b="1"/>
            </a:lvl6pPr>
            <a:lvl7pPr marL="713781" indent="0">
              <a:buNone/>
              <a:defRPr sz="416" b="1"/>
            </a:lvl7pPr>
            <a:lvl8pPr marL="832744" indent="0">
              <a:buNone/>
              <a:defRPr sz="416" b="1"/>
            </a:lvl8pPr>
            <a:lvl9pPr marL="951708" indent="0">
              <a:buNone/>
              <a:defRPr sz="416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04704" y="869238"/>
            <a:ext cx="1011667" cy="127851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628B6-88A5-814C-856A-7C98D2A3F89E}" type="datetimeFigureOut">
              <a:rPr lang="es-MX" smtClean="0"/>
              <a:t>15/04/26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93B2B-AC4C-5E4F-BEEF-0C433581036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656991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628B6-88A5-814C-856A-7C98D2A3F89E}" type="datetimeFigureOut">
              <a:rPr lang="es-MX" smtClean="0"/>
              <a:t>15/04/26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93B2B-AC4C-5E4F-BEEF-0C433581036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506644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628B6-88A5-814C-856A-7C98D2A3F89E}" type="datetimeFigureOut">
              <a:rPr lang="es-MX" smtClean="0"/>
              <a:t>15/04/26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93B2B-AC4C-5E4F-BEEF-0C433581036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262063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3912" y="158644"/>
            <a:ext cx="767503" cy="555255"/>
          </a:xfrm>
        </p:spPr>
        <p:txBody>
          <a:bodyPr anchor="b"/>
          <a:lstStyle>
            <a:lvl1pPr>
              <a:defRPr sz="833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1667" y="342628"/>
            <a:ext cx="1204704" cy="1691103"/>
          </a:xfrm>
        </p:spPr>
        <p:txBody>
          <a:bodyPr/>
          <a:lstStyle>
            <a:lvl1pPr>
              <a:defRPr sz="833"/>
            </a:lvl1pPr>
            <a:lvl2pPr>
              <a:defRPr sz="729"/>
            </a:lvl2pPr>
            <a:lvl3pPr>
              <a:defRPr sz="624"/>
            </a:lvl3pPr>
            <a:lvl4pPr>
              <a:defRPr sz="520"/>
            </a:lvl4pPr>
            <a:lvl5pPr>
              <a:defRPr sz="520"/>
            </a:lvl5pPr>
            <a:lvl6pPr>
              <a:defRPr sz="520"/>
            </a:lvl6pPr>
            <a:lvl7pPr>
              <a:defRPr sz="520"/>
            </a:lvl7pPr>
            <a:lvl8pPr>
              <a:defRPr sz="520"/>
            </a:lvl8pPr>
            <a:lvl9pPr>
              <a:defRPr sz="52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3912" y="713899"/>
            <a:ext cx="767503" cy="1322586"/>
          </a:xfrm>
        </p:spPr>
        <p:txBody>
          <a:bodyPr/>
          <a:lstStyle>
            <a:lvl1pPr marL="0" indent="0">
              <a:buNone/>
              <a:defRPr sz="416"/>
            </a:lvl1pPr>
            <a:lvl2pPr marL="118963" indent="0">
              <a:buNone/>
              <a:defRPr sz="364"/>
            </a:lvl2pPr>
            <a:lvl3pPr marL="237927" indent="0">
              <a:buNone/>
              <a:defRPr sz="312"/>
            </a:lvl3pPr>
            <a:lvl4pPr marL="356890" indent="0">
              <a:buNone/>
              <a:defRPr sz="260"/>
            </a:lvl4pPr>
            <a:lvl5pPr marL="475854" indent="0">
              <a:buNone/>
              <a:defRPr sz="260"/>
            </a:lvl5pPr>
            <a:lvl6pPr marL="594817" indent="0">
              <a:buNone/>
              <a:defRPr sz="260"/>
            </a:lvl6pPr>
            <a:lvl7pPr marL="713781" indent="0">
              <a:buNone/>
              <a:defRPr sz="260"/>
            </a:lvl7pPr>
            <a:lvl8pPr marL="832744" indent="0">
              <a:buNone/>
              <a:defRPr sz="260"/>
            </a:lvl8pPr>
            <a:lvl9pPr marL="951708" indent="0">
              <a:buNone/>
              <a:defRPr sz="26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628B6-88A5-814C-856A-7C98D2A3F89E}" type="datetimeFigureOut">
              <a:rPr lang="es-MX" smtClean="0"/>
              <a:t>15/04/26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93B2B-AC4C-5E4F-BEEF-0C433581036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45718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3912" y="158644"/>
            <a:ext cx="767503" cy="555255"/>
          </a:xfrm>
        </p:spPr>
        <p:txBody>
          <a:bodyPr anchor="b"/>
          <a:lstStyle>
            <a:lvl1pPr>
              <a:defRPr sz="833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11667" y="342628"/>
            <a:ext cx="1204704" cy="1691103"/>
          </a:xfrm>
        </p:spPr>
        <p:txBody>
          <a:bodyPr anchor="t"/>
          <a:lstStyle>
            <a:lvl1pPr marL="0" indent="0">
              <a:buNone/>
              <a:defRPr sz="833"/>
            </a:lvl1pPr>
            <a:lvl2pPr marL="118963" indent="0">
              <a:buNone/>
              <a:defRPr sz="729"/>
            </a:lvl2pPr>
            <a:lvl3pPr marL="237927" indent="0">
              <a:buNone/>
              <a:defRPr sz="624"/>
            </a:lvl3pPr>
            <a:lvl4pPr marL="356890" indent="0">
              <a:buNone/>
              <a:defRPr sz="520"/>
            </a:lvl4pPr>
            <a:lvl5pPr marL="475854" indent="0">
              <a:buNone/>
              <a:defRPr sz="520"/>
            </a:lvl5pPr>
            <a:lvl6pPr marL="594817" indent="0">
              <a:buNone/>
              <a:defRPr sz="520"/>
            </a:lvl6pPr>
            <a:lvl7pPr marL="713781" indent="0">
              <a:buNone/>
              <a:defRPr sz="520"/>
            </a:lvl7pPr>
            <a:lvl8pPr marL="832744" indent="0">
              <a:buNone/>
              <a:defRPr sz="520"/>
            </a:lvl8pPr>
            <a:lvl9pPr marL="951708" indent="0">
              <a:buNone/>
              <a:defRPr sz="520"/>
            </a:lvl9pPr>
          </a:lstStyle>
          <a:p>
            <a:r>
              <a:rPr lang="es-MX"/>
              <a:t>Haz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3912" y="713899"/>
            <a:ext cx="767503" cy="1322586"/>
          </a:xfrm>
        </p:spPr>
        <p:txBody>
          <a:bodyPr/>
          <a:lstStyle>
            <a:lvl1pPr marL="0" indent="0">
              <a:buNone/>
              <a:defRPr sz="416"/>
            </a:lvl1pPr>
            <a:lvl2pPr marL="118963" indent="0">
              <a:buNone/>
              <a:defRPr sz="364"/>
            </a:lvl2pPr>
            <a:lvl3pPr marL="237927" indent="0">
              <a:buNone/>
              <a:defRPr sz="312"/>
            </a:lvl3pPr>
            <a:lvl4pPr marL="356890" indent="0">
              <a:buNone/>
              <a:defRPr sz="260"/>
            </a:lvl4pPr>
            <a:lvl5pPr marL="475854" indent="0">
              <a:buNone/>
              <a:defRPr sz="260"/>
            </a:lvl5pPr>
            <a:lvl6pPr marL="594817" indent="0">
              <a:buNone/>
              <a:defRPr sz="260"/>
            </a:lvl6pPr>
            <a:lvl7pPr marL="713781" indent="0">
              <a:buNone/>
              <a:defRPr sz="260"/>
            </a:lvl7pPr>
            <a:lvl8pPr marL="832744" indent="0">
              <a:buNone/>
              <a:defRPr sz="260"/>
            </a:lvl8pPr>
            <a:lvl9pPr marL="951708" indent="0">
              <a:buNone/>
              <a:defRPr sz="26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628B6-88A5-814C-856A-7C98D2A3F89E}" type="datetimeFigureOut">
              <a:rPr lang="es-MX" smtClean="0"/>
              <a:t>15/04/26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93B2B-AC4C-5E4F-BEEF-0C433581036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43294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3602" y="126696"/>
            <a:ext cx="2052459" cy="4599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3602" y="633475"/>
            <a:ext cx="2052459" cy="15098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3602" y="2205596"/>
            <a:ext cx="535424" cy="1266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1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1628B6-88A5-814C-856A-7C98D2A3F89E}" type="datetimeFigureOut">
              <a:rPr lang="es-MX" smtClean="0"/>
              <a:t>15/04/26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8264" y="2205596"/>
            <a:ext cx="803136" cy="1266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1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80637" y="2205596"/>
            <a:ext cx="535424" cy="1266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1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893B2B-AC4C-5E4F-BEEF-0C433581036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87111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37927" rtl="0" eaLnBrk="1" latinLnBrk="0" hangingPunct="1">
        <a:lnSpc>
          <a:spcPct val="90000"/>
        </a:lnSpc>
        <a:spcBef>
          <a:spcPct val="0"/>
        </a:spcBef>
        <a:buNone/>
        <a:defRPr sz="1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9482" indent="-59482" algn="l" defTabSz="237927" rtl="0" eaLnBrk="1" latinLnBrk="0" hangingPunct="1">
        <a:lnSpc>
          <a:spcPct val="90000"/>
        </a:lnSpc>
        <a:spcBef>
          <a:spcPts val="260"/>
        </a:spcBef>
        <a:buFont typeface="Arial" panose="020B0604020202020204" pitchFamily="34" charset="0"/>
        <a:buChar char="•"/>
        <a:defRPr sz="729" kern="1200">
          <a:solidFill>
            <a:schemeClr val="tx1"/>
          </a:solidFill>
          <a:latin typeface="+mn-lt"/>
          <a:ea typeface="+mn-ea"/>
          <a:cs typeface="+mn-cs"/>
        </a:defRPr>
      </a:lvl1pPr>
      <a:lvl2pPr marL="178445" indent="-59482" algn="l" defTabSz="237927" rtl="0" eaLnBrk="1" latinLnBrk="0" hangingPunct="1">
        <a:lnSpc>
          <a:spcPct val="90000"/>
        </a:lnSpc>
        <a:spcBef>
          <a:spcPts val="130"/>
        </a:spcBef>
        <a:buFont typeface="Arial" panose="020B0604020202020204" pitchFamily="34" charset="0"/>
        <a:buChar char="•"/>
        <a:defRPr sz="624" kern="1200">
          <a:solidFill>
            <a:schemeClr val="tx1"/>
          </a:solidFill>
          <a:latin typeface="+mn-lt"/>
          <a:ea typeface="+mn-ea"/>
          <a:cs typeface="+mn-cs"/>
        </a:defRPr>
      </a:lvl2pPr>
      <a:lvl3pPr marL="297409" indent="-59482" algn="l" defTabSz="237927" rtl="0" eaLnBrk="1" latinLnBrk="0" hangingPunct="1">
        <a:lnSpc>
          <a:spcPct val="90000"/>
        </a:lnSpc>
        <a:spcBef>
          <a:spcPts val="130"/>
        </a:spcBef>
        <a:buFont typeface="Arial" panose="020B0604020202020204" pitchFamily="34" charset="0"/>
        <a:buChar char="•"/>
        <a:defRPr sz="520" kern="1200">
          <a:solidFill>
            <a:schemeClr val="tx1"/>
          </a:solidFill>
          <a:latin typeface="+mn-lt"/>
          <a:ea typeface="+mn-ea"/>
          <a:cs typeface="+mn-cs"/>
        </a:defRPr>
      </a:lvl3pPr>
      <a:lvl4pPr marL="416372" indent="-59482" algn="l" defTabSz="237927" rtl="0" eaLnBrk="1" latinLnBrk="0" hangingPunct="1">
        <a:lnSpc>
          <a:spcPct val="90000"/>
        </a:lnSpc>
        <a:spcBef>
          <a:spcPts val="130"/>
        </a:spcBef>
        <a:buFont typeface="Arial" panose="020B0604020202020204" pitchFamily="34" charset="0"/>
        <a:buChar char="•"/>
        <a:defRPr sz="468" kern="1200">
          <a:solidFill>
            <a:schemeClr val="tx1"/>
          </a:solidFill>
          <a:latin typeface="+mn-lt"/>
          <a:ea typeface="+mn-ea"/>
          <a:cs typeface="+mn-cs"/>
        </a:defRPr>
      </a:lvl4pPr>
      <a:lvl5pPr marL="535335" indent="-59482" algn="l" defTabSz="237927" rtl="0" eaLnBrk="1" latinLnBrk="0" hangingPunct="1">
        <a:lnSpc>
          <a:spcPct val="90000"/>
        </a:lnSpc>
        <a:spcBef>
          <a:spcPts val="130"/>
        </a:spcBef>
        <a:buFont typeface="Arial" panose="020B0604020202020204" pitchFamily="34" charset="0"/>
        <a:buChar char="•"/>
        <a:defRPr sz="468" kern="1200">
          <a:solidFill>
            <a:schemeClr val="tx1"/>
          </a:solidFill>
          <a:latin typeface="+mn-lt"/>
          <a:ea typeface="+mn-ea"/>
          <a:cs typeface="+mn-cs"/>
        </a:defRPr>
      </a:lvl5pPr>
      <a:lvl6pPr marL="654299" indent="-59482" algn="l" defTabSz="237927" rtl="0" eaLnBrk="1" latinLnBrk="0" hangingPunct="1">
        <a:lnSpc>
          <a:spcPct val="90000"/>
        </a:lnSpc>
        <a:spcBef>
          <a:spcPts val="130"/>
        </a:spcBef>
        <a:buFont typeface="Arial" panose="020B0604020202020204" pitchFamily="34" charset="0"/>
        <a:buChar char="•"/>
        <a:defRPr sz="468" kern="1200">
          <a:solidFill>
            <a:schemeClr val="tx1"/>
          </a:solidFill>
          <a:latin typeface="+mn-lt"/>
          <a:ea typeface="+mn-ea"/>
          <a:cs typeface="+mn-cs"/>
        </a:defRPr>
      </a:lvl6pPr>
      <a:lvl7pPr marL="773262" indent="-59482" algn="l" defTabSz="237927" rtl="0" eaLnBrk="1" latinLnBrk="0" hangingPunct="1">
        <a:lnSpc>
          <a:spcPct val="90000"/>
        </a:lnSpc>
        <a:spcBef>
          <a:spcPts val="130"/>
        </a:spcBef>
        <a:buFont typeface="Arial" panose="020B0604020202020204" pitchFamily="34" charset="0"/>
        <a:buChar char="•"/>
        <a:defRPr sz="468" kern="1200">
          <a:solidFill>
            <a:schemeClr val="tx1"/>
          </a:solidFill>
          <a:latin typeface="+mn-lt"/>
          <a:ea typeface="+mn-ea"/>
          <a:cs typeface="+mn-cs"/>
        </a:defRPr>
      </a:lvl7pPr>
      <a:lvl8pPr marL="892226" indent="-59482" algn="l" defTabSz="237927" rtl="0" eaLnBrk="1" latinLnBrk="0" hangingPunct="1">
        <a:lnSpc>
          <a:spcPct val="90000"/>
        </a:lnSpc>
        <a:spcBef>
          <a:spcPts val="130"/>
        </a:spcBef>
        <a:buFont typeface="Arial" panose="020B0604020202020204" pitchFamily="34" charset="0"/>
        <a:buChar char="•"/>
        <a:defRPr sz="468" kern="1200">
          <a:solidFill>
            <a:schemeClr val="tx1"/>
          </a:solidFill>
          <a:latin typeface="+mn-lt"/>
          <a:ea typeface="+mn-ea"/>
          <a:cs typeface="+mn-cs"/>
        </a:defRPr>
      </a:lvl8pPr>
      <a:lvl9pPr marL="1011189" indent="-59482" algn="l" defTabSz="237927" rtl="0" eaLnBrk="1" latinLnBrk="0" hangingPunct="1">
        <a:lnSpc>
          <a:spcPct val="90000"/>
        </a:lnSpc>
        <a:spcBef>
          <a:spcPts val="130"/>
        </a:spcBef>
        <a:buFont typeface="Arial" panose="020B0604020202020204" pitchFamily="34" charset="0"/>
        <a:buChar char="•"/>
        <a:defRPr sz="46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37927" rtl="0" eaLnBrk="1" latinLnBrk="0" hangingPunct="1">
        <a:defRPr sz="468" kern="1200">
          <a:solidFill>
            <a:schemeClr val="tx1"/>
          </a:solidFill>
          <a:latin typeface="+mn-lt"/>
          <a:ea typeface="+mn-ea"/>
          <a:cs typeface="+mn-cs"/>
        </a:defRPr>
      </a:lvl1pPr>
      <a:lvl2pPr marL="118963" algn="l" defTabSz="237927" rtl="0" eaLnBrk="1" latinLnBrk="0" hangingPunct="1">
        <a:defRPr sz="468" kern="1200">
          <a:solidFill>
            <a:schemeClr val="tx1"/>
          </a:solidFill>
          <a:latin typeface="+mn-lt"/>
          <a:ea typeface="+mn-ea"/>
          <a:cs typeface="+mn-cs"/>
        </a:defRPr>
      </a:lvl2pPr>
      <a:lvl3pPr marL="237927" algn="l" defTabSz="237927" rtl="0" eaLnBrk="1" latinLnBrk="0" hangingPunct="1">
        <a:defRPr sz="468" kern="1200">
          <a:solidFill>
            <a:schemeClr val="tx1"/>
          </a:solidFill>
          <a:latin typeface="+mn-lt"/>
          <a:ea typeface="+mn-ea"/>
          <a:cs typeface="+mn-cs"/>
        </a:defRPr>
      </a:lvl3pPr>
      <a:lvl4pPr marL="356890" algn="l" defTabSz="237927" rtl="0" eaLnBrk="1" latinLnBrk="0" hangingPunct="1">
        <a:defRPr sz="468" kern="1200">
          <a:solidFill>
            <a:schemeClr val="tx1"/>
          </a:solidFill>
          <a:latin typeface="+mn-lt"/>
          <a:ea typeface="+mn-ea"/>
          <a:cs typeface="+mn-cs"/>
        </a:defRPr>
      </a:lvl4pPr>
      <a:lvl5pPr marL="475854" algn="l" defTabSz="237927" rtl="0" eaLnBrk="1" latinLnBrk="0" hangingPunct="1">
        <a:defRPr sz="468" kern="1200">
          <a:solidFill>
            <a:schemeClr val="tx1"/>
          </a:solidFill>
          <a:latin typeface="+mn-lt"/>
          <a:ea typeface="+mn-ea"/>
          <a:cs typeface="+mn-cs"/>
        </a:defRPr>
      </a:lvl5pPr>
      <a:lvl6pPr marL="594817" algn="l" defTabSz="237927" rtl="0" eaLnBrk="1" latinLnBrk="0" hangingPunct="1">
        <a:defRPr sz="468" kern="1200">
          <a:solidFill>
            <a:schemeClr val="tx1"/>
          </a:solidFill>
          <a:latin typeface="+mn-lt"/>
          <a:ea typeface="+mn-ea"/>
          <a:cs typeface="+mn-cs"/>
        </a:defRPr>
      </a:lvl6pPr>
      <a:lvl7pPr marL="713781" algn="l" defTabSz="237927" rtl="0" eaLnBrk="1" latinLnBrk="0" hangingPunct="1">
        <a:defRPr sz="468" kern="1200">
          <a:solidFill>
            <a:schemeClr val="tx1"/>
          </a:solidFill>
          <a:latin typeface="+mn-lt"/>
          <a:ea typeface="+mn-ea"/>
          <a:cs typeface="+mn-cs"/>
        </a:defRPr>
      </a:lvl7pPr>
      <a:lvl8pPr marL="832744" algn="l" defTabSz="237927" rtl="0" eaLnBrk="1" latinLnBrk="0" hangingPunct="1">
        <a:defRPr sz="468" kern="1200">
          <a:solidFill>
            <a:schemeClr val="tx1"/>
          </a:solidFill>
          <a:latin typeface="+mn-lt"/>
          <a:ea typeface="+mn-ea"/>
          <a:cs typeface="+mn-cs"/>
        </a:defRPr>
      </a:lvl8pPr>
      <a:lvl9pPr marL="951708" algn="l" defTabSz="237927" rtl="0" eaLnBrk="1" latinLnBrk="0" hangingPunct="1">
        <a:defRPr sz="46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0A3B22F4-BAB3-EABB-9038-828134DE67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381151" cy="2381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28041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18021204D22A56468C15C665BB6F807F" ma:contentTypeVersion="15" ma:contentTypeDescription="Crear nuevo documento." ma:contentTypeScope="" ma:versionID="b1822c1ea90bae60683bc1cc6eac0e1a">
  <xsd:schema xmlns:xsd="http://www.w3.org/2001/XMLSchema" xmlns:xs="http://www.w3.org/2001/XMLSchema" xmlns:p="http://schemas.microsoft.com/office/2006/metadata/properties" xmlns:ns1="http://schemas.microsoft.com/sharepoint/v3" xmlns:ns2="448d0778-a0ac-4eef-8b16-1b10d2109d11" targetNamespace="http://schemas.microsoft.com/office/2006/metadata/properties" ma:root="true" ma:fieldsID="08aba4688c7a0bf1b1fd7b1583ca01ad" ns1:_="" ns2:_="">
    <xsd:import namespace="http://schemas.microsoft.com/sharepoint/v3"/>
    <xsd:import namespace="448d0778-a0ac-4eef-8b16-1b10d2109d1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2:MediaServiceOCR" minOccurs="0"/>
                <xsd:element ref="ns2:MediaLengthInSeconds" minOccurs="0"/>
                <xsd:element ref="ns2:MediaServiceLocation" minOccurs="0"/>
                <xsd:element ref="ns2:MediaServiceBillingMetadata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Propiedades de la Directiva de cumplimiento unificado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Acción de IU de la Directiva de cumplimiento unificado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48d0778-a0ac-4eef-8b16-1b10d2109d1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Etiquetas de imagen" ma:readOnly="false" ma:fieldId="{5cf76f15-5ced-4ddc-b409-7134ff3c332f}" ma:taxonomyMulti="true" ma:sspId="02763e4d-7885-4cd8-8534-835ebc0ece8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lcf76f155ced4ddcb4097134ff3c332f xmlns="448d0778-a0ac-4eef-8b16-1b10d2109d1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A92EBEE-13F5-4001-BF7B-1C008F69CF41}"/>
</file>

<file path=customXml/itemProps2.xml><?xml version="1.0" encoding="utf-8"?>
<ds:datastoreItem xmlns:ds="http://schemas.openxmlformats.org/officeDocument/2006/customXml" ds:itemID="{285B3E3A-F9B3-4AE5-A9DB-C563CE408FBA}"/>
</file>

<file path=customXml/itemProps3.xml><?xml version="1.0" encoding="utf-8"?>
<ds:datastoreItem xmlns:ds="http://schemas.openxmlformats.org/officeDocument/2006/customXml" ds:itemID="{B1B3158B-33DA-494D-8310-9CBD378D0D5F}"/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</TotalTime>
  <Words>0</Words>
  <Application>Microsoft Macintosh PowerPoint</Application>
  <PresentationFormat>Personalizado</PresentationFormat>
  <Paragraphs>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Microsoft Office User</cp:lastModifiedBy>
  <cp:revision>2</cp:revision>
  <dcterms:created xsi:type="dcterms:W3CDTF">2026-04-13T19:05:16Z</dcterms:created>
  <dcterms:modified xsi:type="dcterms:W3CDTF">2026-04-15T17:00:35Z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0x01010018021204D22A56468C15C665BB6F807F</vt:lpwstr>
  </property>
</Properties>
</file>