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843213" cy="5688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982"/>
  </p:normalViewPr>
  <p:slideViewPr>
    <p:cSldViewPr snapToGrid="0">
      <p:cViewPr varScale="1">
        <p:scale>
          <a:sx n="141" d="100"/>
          <a:sy n="141" d="100"/>
        </p:scale>
        <p:origin x="35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241" y="930886"/>
            <a:ext cx="2416731" cy="1980271"/>
          </a:xfrm>
        </p:spPr>
        <p:txBody>
          <a:bodyPr anchor="b"/>
          <a:lstStyle>
            <a:lvl1pPr algn="ctr">
              <a:defRPr sz="1865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5402" y="2987524"/>
            <a:ext cx="2132410" cy="1373286"/>
          </a:xfrm>
        </p:spPr>
        <p:txBody>
          <a:bodyPr/>
          <a:lstStyle>
            <a:lvl1pPr marL="0" indent="0" algn="ctr">
              <a:buNone/>
              <a:defRPr sz="746"/>
            </a:lvl1pPr>
            <a:lvl2pPr marL="142143" indent="0" algn="ctr">
              <a:buNone/>
              <a:defRPr sz="622"/>
            </a:lvl2pPr>
            <a:lvl3pPr marL="284287" indent="0" algn="ctr">
              <a:buNone/>
              <a:defRPr sz="560"/>
            </a:lvl3pPr>
            <a:lvl4pPr marL="426430" indent="0" algn="ctr">
              <a:buNone/>
              <a:defRPr sz="497"/>
            </a:lvl4pPr>
            <a:lvl5pPr marL="568574" indent="0" algn="ctr">
              <a:buNone/>
              <a:defRPr sz="497"/>
            </a:lvl5pPr>
            <a:lvl6pPr marL="710717" indent="0" algn="ctr">
              <a:buNone/>
              <a:defRPr sz="497"/>
            </a:lvl6pPr>
            <a:lvl7pPr marL="852861" indent="0" algn="ctr">
              <a:buNone/>
              <a:defRPr sz="497"/>
            </a:lvl7pPr>
            <a:lvl8pPr marL="995004" indent="0" algn="ctr">
              <a:buNone/>
              <a:defRPr sz="497"/>
            </a:lvl8pPr>
            <a:lvl9pPr marL="1137148" indent="0" algn="ctr">
              <a:buNone/>
              <a:defRPr sz="497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209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0869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34674" y="302834"/>
            <a:ext cx="613068" cy="482032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5471" y="302834"/>
            <a:ext cx="1803663" cy="482032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75087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86010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990" y="1418055"/>
            <a:ext cx="2452271" cy="2366055"/>
          </a:xfrm>
        </p:spPr>
        <p:txBody>
          <a:bodyPr anchor="b"/>
          <a:lstStyle>
            <a:lvl1pPr>
              <a:defRPr sz="1865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3990" y="3806494"/>
            <a:ext cx="2452271" cy="1244252"/>
          </a:xfrm>
        </p:spPr>
        <p:txBody>
          <a:bodyPr/>
          <a:lstStyle>
            <a:lvl1pPr marL="0" indent="0">
              <a:buNone/>
              <a:defRPr sz="746">
                <a:solidFill>
                  <a:schemeClr val="tx1"/>
                </a:solidFill>
              </a:defRPr>
            </a:lvl1pPr>
            <a:lvl2pPr marL="142143" indent="0">
              <a:buNone/>
              <a:defRPr sz="622">
                <a:solidFill>
                  <a:schemeClr val="tx1">
                    <a:tint val="75000"/>
                  </a:schemeClr>
                </a:solidFill>
              </a:defRPr>
            </a:lvl2pPr>
            <a:lvl3pPr marL="284287" indent="0">
              <a:buNone/>
              <a:defRPr sz="560">
                <a:solidFill>
                  <a:schemeClr val="tx1">
                    <a:tint val="75000"/>
                  </a:schemeClr>
                </a:solidFill>
              </a:defRPr>
            </a:lvl3pPr>
            <a:lvl4pPr marL="426430" indent="0">
              <a:buNone/>
              <a:defRPr sz="497">
                <a:solidFill>
                  <a:schemeClr val="tx1">
                    <a:tint val="75000"/>
                  </a:schemeClr>
                </a:solidFill>
              </a:defRPr>
            </a:lvl4pPr>
            <a:lvl5pPr marL="568574" indent="0">
              <a:buNone/>
              <a:defRPr sz="497">
                <a:solidFill>
                  <a:schemeClr val="tx1">
                    <a:tint val="75000"/>
                  </a:schemeClr>
                </a:solidFill>
              </a:defRPr>
            </a:lvl5pPr>
            <a:lvl6pPr marL="710717" indent="0">
              <a:buNone/>
              <a:defRPr sz="497">
                <a:solidFill>
                  <a:schemeClr val="tx1">
                    <a:tint val="75000"/>
                  </a:schemeClr>
                </a:solidFill>
              </a:defRPr>
            </a:lvl6pPr>
            <a:lvl7pPr marL="852861" indent="0">
              <a:buNone/>
              <a:defRPr sz="497">
                <a:solidFill>
                  <a:schemeClr val="tx1">
                    <a:tint val="75000"/>
                  </a:schemeClr>
                </a:solidFill>
              </a:defRPr>
            </a:lvl7pPr>
            <a:lvl8pPr marL="995004" indent="0">
              <a:buNone/>
              <a:defRPr sz="497">
                <a:solidFill>
                  <a:schemeClr val="tx1">
                    <a:tint val="75000"/>
                  </a:schemeClr>
                </a:solidFill>
              </a:defRPr>
            </a:lvl8pPr>
            <a:lvl9pPr marL="1137148" indent="0">
              <a:buNone/>
              <a:defRPr sz="4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1949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5471" y="1514170"/>
            <a:ext cx="1208366" cy="3608992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9376" y="1514170"/>
            <a:ext cx="1208366" cy="3608992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72843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841" y="302835"/>
            <a:ext cx="2452271" cy="1099420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842" y="1394354"/>
            <a:ext cx="1202812" cy="683351"/>
          </a:xfrm>
        </p:spPr>
        <p:txBody>
          <a:bodyPr anchor="b"/>
          <a:lstStyle>
            <a:lvl1pPr marL="0" indent="0">
              <a:buNone/>
              <a:defRPr sz="746" b="1"/>
            </a:lvl1pPr>
            <a:lvl2pPr marL="142143" indent="0">
              <a:buNone/>
              <a:defRPr sz="622" b="1"/>
            </a:lvl2pPr>
            <a:lvl3pPr marL="284287" indent="0">
              <a:buNone/>
              <a:defRPr sz="560" b="1"/>
            </a:lvl3pPr>
            <a:lvl4pPr marL="426430" indent="0">
              <a:buNone/>
              <a:defRPr sz="497" b="1"/>
            </a:lvl4pPr>
            <a:lvl5pPr marL="568574" indent="0">
              <a:buNone/>
              <a:defRPr sz="497" b="1"/>
            </a:lvl5pPr>
            <a:lvl6pPr marL="710717" indent="0">
              <a:buNone/>
              <a:defRPr sz="497" b="1"/>
            </a:lvl6pPr>
            <a:lvl7pPr marL="852861" indent="0">
              <a:buNone/>
              <a:defRPr sz="497" b="1"/>
            </a:lvl7pPr>
            <a:lvl8pPr marL="995004" indent="0">
              <a:buNone/>
              <a:defRPr sz="497" b="1"/>
            </a:lvl8pPr>
            <a:lvl9pPr marL="1137148" indent="0">
              <a:buNone/>
              <a:defRPr sz="497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5842" y="2077705"/>
            <a:ext cx="1202812" cy="3055991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39377" y="1394354"/>
            <a:ext cx="1208736" cy="683351"/>
          </a:xfrm>
        </p:spPr>
        <p:txBody>
          <a:bodyPr anchor="b"/>
          <a:lstStyle>
            <a:lvl1pPr marL="0" indent="0">
              <a:buNone/>
              <a:defRPr sz="746" b="1"/>
            </a:lvl1pPr>
            <a:lvl2pPr marL="142143" indent="0">
              <a:buNone/>
              <a:defRPr sz="622" b="1"/>
            </a:lvl2pPr>
            <a:lvl3pPr marL="284287" indent="0">
              <a:buNone/>
              <a:defRPr sz="560" b="1"/>
            </a:lvl3pPr>
            <a:lvl4pPr marL="426430" indent="0">
              <a:buNone/>
              <a:defRPr sz="497" b="1"/>
            </a:lvl4pPr>
            <a:lvl5pPr marL="568574" indent="0">
              <a:buNone/>
              <a:defRPr sz="497" b="1"/>
            </a:lvl5pPr>
            <a:lvl6pPr marL="710717" indent="0">
              <a:buNone/>
              <a:defRPr sz="497" b="1"/>
            </a:lvl6pPr>
            <a:lvl7pPr marL="852861" indent="0">
              <a:buNone/>
              <a:defRPr sz="497" b="1"/>
            </a:lvl7pPr>
            <a:lvl8pPr marL="995004" indent="0">
              <a:buNone/>
              <a:defRPr sz="497" b="1"/>
            </a:lvl8pPr>
            <a:lvl9pPr marL="1137148" indent="0">
              <a:buNone/>
              <a:defRPr sz="497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39377" y="2077705"/>
            <a:ext cx="1208736" cy="3055991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0897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96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24215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841" y="379201"/>
            <a:ext cx="917010" cy="1327203"/>
          </a:xfrm>
        </p:spPr>
        <p:txBody>
          <a:bodyPr anchor="b"/>
          <a:lstStyle>
            <a:lvl1pPr>
              <a:defRPr sz="995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8736" y="818970"/>
            <a:ext cx="1439377" cy="4042176"/>
          </a:xfrm>
        </p:spPr>
        <p:txBody>
          <a:bodyPr/>
          <a:lstStyle>
            <a:lvl1pPr>
              <a:defRPr sz="995"/>
            </a:lvl1pPr>
            <a:lvl2pPr>
              <a:defRPr sz="871"/>
            </a:lvl2pPr>
            <a:lvl3pPr>
              <a:defRPr sz="746"/>
            </a:lvl3pPr>
            <a:lvl4pPr>
              <a:defRPr sz="622"/>
            </a:lvl4pPr>
            <a:lvl5pPr>
              <a:defRPr sz="622"/>
            </a:lvl5pPr>
            <a:lvl6pPr>
              <a:defRPr sz="622"/>
            </a:lvl6pPr>
            <a:lvl7pPr>
              <a:defRPr sz="622"/>
            </a:lvl7pPr>
            <a:lvl8pPr>
              <a:defRPr sz="622"/>
            </a:lvl8pPr>
            <a:lvl9pPr>
              <a:defRPr sz="622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5841" y="1706404"/>
            <a:ext cx="917010" cy="3161324"/>
          </a:xfrm>
        </p:spPr>
        <p:txBody>
          <a:bodyPr/>
          <a:lstStyle>
            <a:lvl1pPr marL="0" indent="0">
              <a:buNone/>
              <a:defRPr sz="497"/>
            </a:lvl1pPr>
            <a:lvl2pPr marL="142143" indent="0">
              <a:buNone/>
              <a:defRPr sz="435"/>
            </a:lvl2pPr>
            <a:lvl3pPr marL="284287" indent="0">
              <a:buNone/>
              <a:defRPr sz="373"/>
            </a:lvl3pPr>
            <a:lvl4pPr marL="426430" indent="0">
              <a:buNone/>
              <a:defRPr sz="311"/>
            </a:lvl4pPr>
            <a:lvl5pPr marL="568574" indent="0">
              <a:buNone/>
              <a:defRPr sz="311"/>
            </a:lvl5pPr>
            <a:lvl6pPr marL="710717" indent="0">
              <a:buNone/>
              <a:defRPr sz="311"/>
            </a:lvl6pPr>
            <a:lvl7pPr marL="852861" indent="0">
              <a:buNone/>
              <a:defRPr sz="311"/>
            </a:lvl7pPr>
            <a:lvl8pPr marL="995004" indent="0">
              <a:buNone/>
              <a:defRPr sz="311"/>
            </a:lvl8pPr>
            <a:lvl9pPr marL="1137148" indent="0">
              <a:buNone/>
              <a:defRPr sz="31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65466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841" y="379201"/>
            <a:ext cx="917010" cy="1327203"/>
          </a:xfrm>
        </p:spPr>
        <p:txBody>
          <a:bodyPr anchor="b"/>
          <a:lstStyle>
            <a:lvl1pPr>
              <a:defRPr sz="995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08736" y="818970"/>
            <a:ext cx="1439377" cy="4042176"/>
          </a:xfrm>
        </p:spPr>
        <p:txBody>
          <a:bodyPr anchor="t"/>
          <a:lstStyle>
            <a:lvl1pPr marL="0" indent="0">
              <a:buNone/>
              <a:defRPr sz="995"/>
            </a:lvl1pPr>
            <a:lvl2pPr marL="142143" indent="0">
              <a:buNone/>
              <a:defRPr sz="871"/>
            </a:lvl2pPr>
            <a:lvl3pPr marL="284287" indent="0">
              <a:buNone/>
              <a:defRPr sz="746"/>
            </a:lvl3pPr>
            <a:lvl4pPr marL="426430" indent="0">
              <a:buNone/>
              <a:defRPr sz="622"/>
            </a:lvl4pPr>
            <a:lvl5pPr marL="568574" indent="0">
              <a:buNone/>
              <a:defRPr sz="622"/>
            </a:lvl5pPr>
            <a:lvl6pPr marL="710717" indent="0">
              <a:buNone/>
              <a:defRPr sz="622"/>
            </a:lvl6pPr>
            <a:lvl7pPr marL="852861" indent="0">
              <a:buNone/>
              <a:defRPr sz="622"/>
            </a:lvl7pPr>
            <a:lvl8pPr marL="995004" indent="0">
              <a:buNone/>
              <a:defRPr sz="622"/>
            </a:lvl8pPr>
            <a:lvl9pPr marL="1137148" indent="0">
              <a:buNone/>
              <a:defRPr sz="622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5841" y="1706404"/>
            <a:ext cx="917010" cy="3161324"/>
          </a:xfrm>
        </p:spPr>
        <p:txBody>
          <a:bodyPr/>
          <a:lstStyle>
            <a:lvl1pPr marL="0" indent="0">
              <a:buNone/>
              <a:defRPr sz="497"/>
            </a:lvl1pPr>
            <a:lvl2pPr marL="142143" indent="0">
              <a:buNone/>
              <a:defRPr sz="435"/>
            </a:lvl2pPr>
            <a:lvl3pPr marL="284287" indent="0">
              <a:buNone/>
              <a:defRPr sz="373"/>
            </a:lvl3pPr>
            <a:lvl4pPr marL="426430" indent="0">
              <a:buNone/>
              <a:defRPr sz="311"/>
            </a:lvl4pPr>
            <a:lvl5pPr marL="568574" indent="0">
              <a:buNone/>
              <a:defRPr sz="311"/>
            </a:lvl5pPr>
            <a:lvl6pPr marL="710717" indent="0">
              <a:buNone/>
              <a:defRPr sz="311"/>
            </a:lvl6pPr>
            <a:lvl7pPr marL="852861" indent="0">
              <a:buNone/>
              <a:defRPr sz="311"/>
            </a:lvl7pPr>
            <a:lvl8pPr marL="995004" indent="0">
              <a:buNone/>
              <a:defRPr sz="311"/>
            </a:lvl8pPr>
            <a:lvl9pPr marL="1137148" indent="0">
              <a:buNone/>
              <a:defRPr sz="31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28577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5471" y="302835"/>
            <a:ext cx="2452271" cy="10994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471" y="1514170"/>
            <a:ext cx="2452271" cy="36089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5471" y="5271947"/>
            <a:ext cx="639723" cy="3028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E43A1-615B-5641-A1CF-859838C0EF3F}" type="datetimeFigureOut">
              <a:rPr lang="es-MX" smtClean="0"/>
              <a:t>15/04/26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1815" y="5271947"/>
            <a:ext cx="959584" cy="3028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8019" y="5271947"/>
            <a:ext cx="639723" cy="3028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501A8-34CF-8B46-A5E9-2E1BEC0DAE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8382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4287" rtl="0" eaLnBrk="1" latinLnBrk="0" hangingPunct="1">
        <a:lnSpc>
          <a:spcPct val="90000"/>
        </a:lnSpc>
        <a:spcBef>
          <a:spcPct val="0"/>
        </a:spcBef>
        <a:buNone/>
        <a:defRPr sz="13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072" indent="-71072" algn="l" defTabSz="284287" rtl="0" eaLnBrk="1" latinLnBrk="0" hangingPunct="1">
        <a:lnSpc>
          <a:spcPct val="90000"/>
        </a:lnSpc>
        <a:spcBef>
          <a:spcPts val="311"/>
        </a:spcBef>
        <a:buFont typeface="Arial" panose="020B0604020202020204" pitchFamily="34" charset="0"/>
        <a:buChar char="•"/>
        <a:defRPr sz="871" kern="1200">
          <a:solidFill>
            <a:schemeClr val="tx1"/>
          </a:solidFill>
          <a:latin typeface="+mn-lt"/>
          <a:ea typeface="+mn-ea"/>
          <a:cs typeface="+mn-cs"/>
        </a:defRPr>
      </a:lvl1pPr>
      <a:lvl2pPr marL="213215" indent="-71072" algn="l" defTabSz="284287" rtl="0" eaLnBrk="1" latinLnBrk="0" hangingPunct="1">
        <a:lnSpc>
          <a:spcPct val="90000"/>
        </a:lnSpc>
        <a:spcBef>
          <a:spcPts val="155"/>
        </a:spcBef>
        <a:buFont typeface="Arial" panose="020B0604020202020204" pitchFamily="34" charset="0"/>
        <a:buChar char="•"/>
        <a:defRPr sz="746" kern="1200">
          <a:solidFill>
            <a:schemeClr val="tx1"/>
          </a:solidFill>
          <a:latin typeface="+mn-lt"/>
          <a:ea typeface="+mn-ea"/>
          <a:cs typeface="+mn-cs"/>
        </a:defRPr>
      </a:lvl2pPr>
      <a:lvl3pPr marL="355359" indent="-71072" algn="l" defTabSz="284287" rtl="0" eaLnBrk="1" latinLnBrk="0" hangingPunct="1">
        <a:lnSpc>
          <a:spcPct val="90000"/>
        </a:lnSpc>
        <a:spcBef>
          <a:spcPts val="155"/>
        </a:spcBef>
        <a:buFont typeface="Arial" panose="020B0604020202020204" pitchFamily="34" charset="0"/>
        <a:buChar char="•"/>
        <a:defRPr sz="622" kern="1200">
          <a:solidFill>
            <a:schemeClr val="tx1"/>
          </a:solidFill>
          <a:latin typeface="+mn-lt"/>
          <a:ea typeface="+mn-ea"/>
          <a:cs typeface="+mn-cs"/>
        </a:defRPr>
      </a:lvl3pPr>
      <a:lvl4pPr marL="497502" indent="-71072" algn="l" defTabSz="284287" rtl="0" eaLnBrk="1" latinLnBrk="0" hangingPunct="1">
        <a:lnSpc>
          <a:spcPct val="90000"/>
        </a:lnSpc>
        <a:spcBef>
          <a:spcPts val="155"/>
        </a:spcBef>
        <a:buFont typeface="Arial" panose="020B0604020202020204" pitchFamily="34" charset="0"/>
        <a:buChar char="•"/>
        <a:defRPr sz="560" kern="1200">
          <a:solidFill>
            <a:schemeClr val="tx1"/>
          </a:solidFill>
          <a:latin typeface="+mn-lt"/>
          <a:ea typeface="+mn-ea"/>
          <a:cs typeface="+mn-cs"/>
        </a:defRPr>
      </a:lvl4pPr>
      <a:lvl5pPr marL="639646" indent="-71072" algn="l" defTabSz="284287" rtl="0" eaLnBrk="1" latinLnBrk="0" hangingPunct="1">
        <a:lnSpc>
          <a:spcPct val="90000"/>
        </a:lnSpc>
        <a:spcBef>
          <a:spcPts val="155"/>
        </a:spcBef>
        <a:buFont typeface="Arial" panose="020B0604020202020204" pitchFamily="34" charset="0"/>
        <a:buChar char="•"/>
        <a:defRPr sz="560" kern="1200">
          <a:solidFill>
            <a:schemeClr val="tx1"/>
          </a:solidFill>
          <a:latin typeface="+mn-lt"/>
          <a:ea typeface="+mn-ea"/>
          <a:cs typeface="+mn-cs"/>
        </a:defRPr>
      </a:lvl5pPr>
      <a:lvl6pPr marL="781789" indent="-71072" algn="l" defTabSz="284287" rtl="0" eaLnBrk="1" latinLnBrk="0" hangingPunct="1">
        <a:lnSpc>
          <a:spcPct val="90000"/>
        </a:lnSpc>
        <a:spcBef>
          <a:spcPts val="155"/>
        </a:spcBef>
        <a:buFont typeface="Arial" panose="020B0604020202020204" pitchFamily="34" charset="0"/>
        <a:buChar char="•"/>
        <a:defRPr sz="560" kern="1200">
          <a:solidFill>
            <a:schemeClr val="tx1"/>
          </a:solidFill>
          <a:latin typeface="+mn-lt"/>
          <a:ea typeface="+mn-ea"/>
          <a:cs typeface="+mn-cs"/>
        </a:defRPr>
      </a:lvl6pPr>
      <a:lvl7pPr marL="923933" indent="-71072" algn="l" defTabSz="284287" rtl="0" eaLnBrk="1" latinLnBrk="0" hangingPunct="1">
        <a:lnSpc>
          <a:spcPct val="90000"/>
        </a:lnSpc>
        <a:spcBef>
          <a:spcPts val="155"/>
        </a:spcBef>
        <a:buFont typeface="Arial" panose="020B0604020202020204" pitchFamily="34" charset="0"/>
        <a:buChar char="•"/>
        <a:defRPr sz="560" kern="1200">
          <a:solidFill>
            <a:schemeClr val="tx1"/>
          </a:solidFill>
          <a:latin typeface="+mn-lt"/>
          <a:ea typeface="+mn-ea"/>
          <a:cs typeface="+mn-cs"/>
        </a:defRPr>
      </a:lvl7pPr>
      <a:lvl8pPr marL="1066076" indent="-71072" algn="l" defTabSz="284287" rtl="0" eaLnBrk="1" latinLnBrk="0" hangingPunct="1">
        <a:lnSpc>
          <a:spcPct val="90000"/>
        </a:lnSpc>
        <a:spcBef>
          <a:spcPts val="155"/>
        </a:spcBef>
        <a:buFont typeface="Arial" panose="020B0604020202020204" pitchFamily="34" charset="0"/>
        <a:buChar char="•"/>
        <a:defRPr sz="560" kern="1200">
          <a:solidFill>
            <a:schemeClr val="tx1"/>
          </a:solidFill>
          <a:latin typeface="+mn-lt"/>
          <a:ea typeface="+mn-ea"/>
          <a:cs typeface="+mn-cs"/>
        </a:defRPr>
      </a:lvl8pPr>
      <a:lvl9pPr marL="1208220" indent="-71072" algn="l" defTabSz="284287" rtl="0" eaLnBrk="1" latinLnBrk="0" hangingPunct="1">
        <a:lnSpc>
          <a:spcPct val="90000"/>
        </a:lnSpc>
        <a:spcBef>
          <a:spcPts val="155"/>
        </a:spcBef>
        <a:buFont typeface="Arial" panose="020B0604020202020204" pitchFamily="34" charset="0"/>
        <a:buChar char="•"/>
        <a:defRPr sz="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4287" rtl="0" eaLnBrk="1" latinLnBrk="0" hangingPunct="1">
        <a:defRPr sz="560" kern="1200">
          <a:solidFill>
            <a:schemeClr val="tx1"/>
          </a:solidFill>
          <a:latin typeface="+mn-lt"/>
          <a:ea typeface="+mn-ea"/>
          <a:cs typeface="+mn-cs"/>
        </a:defRPr>
      </a:lvl1pPr>
      <a:lvl2pPr marL="142143" algn="l" defTabSz="284287" rtl="0" eaLnBrk="1" latinLnBrk="0" hangingPunct="1">
        <a:defRPr sz="560" kern="1200">
          <a:solidFill>
            <a:schemeClr val="tx1"/>
          </a:solidFill>
          <a:latin typeface="+mn-lt"/>
          <a:ea typeface="+mn-ea"/>
          <a:cs typeface="+mn-cs"/>
        </a:defRPr>
      </a:lvl2pPr>
      <a:lvl3pPr marL="284287" algn="l" defTabSz="284287" rtl="0" eaLnBrk="1" latinLnBrk="0" hangingPunct="1">
        <a:defRPr sz="560" kern="1200">
          <a:solidFill>
            <a:schemeClr val="tx1"/>
          </a:solidFill>
          <a:latin typeface="+mn-lt"/>
          <a:ea typeface="+mn-ea"/>
          <a:cs typeface="+mn-cs"/>
        </a:defRPr>
      </a:lvl3pPr>
      <a:lvl4pPr marL="426430" algn="l" defTabSz="284287" rtl="0" eaLnBrk="1" latinLnBrk="0" hangingPunct="1">
        <a:defRPr sz="560" kern="1200">
          <a:solidFill>
            <a:schemeClr val="tx1"/>
          </a:solidFill>
          <a:latin typeface="+mn-lt"/>
          <a:ea typeface="+mn-ea"/>
          <a:cs typeface="+mn-cs"/>
        </a:defRPr>
      </a:lvl4pPr>
      <a:lvl5pPr marL="568574" algn="l" defTabSz="284287" rtl="0" eaLnBrk="1" latinLnBrk="0" hangingPunct="1">
        <a:defRPr sz="560" kern="1200">
          <a:solidFill>
            <a:schemeClr val="tx1"/>
          </a:solidFill>
          <a:latin typeface="+mn-lt"/>
          <a:ea typeface="+mn-ea"/>
          <a:cs typeface="+mn-cs"/>
        </a:defRPr>
      </a:lvl5pPr>
      <a:lvl6pPr marL="710717" algn="l" defTabSz="284287" rtl="0" eaLnBrk="1" latinLnBrk="0" hangingPunct="1">
        <a:defRPr sz="560" kern="1200">
          <a:solidFill>
            <a:schemeClr val="tx1"/>
          </a:solidFill>
          <a:latin typeface="+mn-lt"/>
          <a:ea typeface="+mn-ea"/>
          <a:cs typeface="+mn-cs"/>
        </a:defRPr>
      </a:lvl6pPr>
      <a:lvl7pPr marL="852861" algn="l" defTabSz="284287" rtl="0" eaLnBrk="1" latinLnBrk="0" hangingPunct="1">
        <a:defRPr sz="560" kern="1200">
          <a:solidFill>
            <a:schemeClr val="tx1"/>
          </a:solidFill>
          <a:latin typeface="+mn-lt"/>
          <a:ea typeface="+mn-ea"/>
          <a:cs typeface="+mn-cs"/>
        </a:defRPr>
      </a:lvl7pPr>
      <a:lvl8pPr marL="995004" algn="l" defTabSz="284287" rtl="0" eaLnBrk="1" latinLnBrk="0" hangingPunct="1">
        <a:defRPr sz="560" kern="1200">
          <a:solidFill>
            <a:schemeClr val="tx1"/>
          </a:solidFill>
          <a:latin typeface="+mn-lt"/>
          <a:ea typeface="+mn-ea"/>
          <a:cs typeface="+mn-cs"/>
        </a:defRPr>
      </a:lvl8pPr>
      <a:lvl9pPr marL="1137148" algn="l" defTabSz="284287" rtl="0" eaLnBrk="1" latinLnBrk="0" hangingPunct="1">
        <a:defRPr sz="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2AFD79D-4084-1CC8-A996-06A63B7CE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587"/>
            <a:ext cx="2843213" cy="568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13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8021204D22A56468C15C665BB6F807F" ma:contentTypeVersion="15" ma:contentTypeDescription="Crear nuevo documento." ma:contentTypeScope="" ma:versionID="b1822c1ea90bae60683bc1cc6eac0e1a">
  <xsd:schema xmlns:xsd="http://www.w3.org/2001/XMLSchema" xmlns:xs="http://www.w3.org/2001/XMLSchema" xmlns:p="http://schemas.microsoft.com/office/2006/metadata/properties" xmlns:ns1="http://schemas.microsoft.com/sharepoint/v3" xmlns:ns2="448d0778-a0ac-4eef-8b16-1b10d2109d11" targetNamespace="http://schemas.microsoft.com/office/2006/metadata/properties" ma:root="true" ma:fieldsID="08aba4688c7a0bf1b1fd7b1583ca01ad" ns1:_="" ns2:_="">
    <xsd:import namespace="http://schemas.microsoft.com/sharepoint/v3"/>
    <xsd:import namespace="448d0778-a0ac-4eef-8b16-1b10d2109d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8d0778-a0ac-4eef-8b16-1b10d2109d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02763e4d-7885-4cd8-8534-835ebc0ece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448d0778-a0ac-4eef-8b16-1b10d2109d1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6E5717D-5890-45C0-83FD-BFC12ED6B679}"/>
</file>

<file path=customXml/itemProps2.xml><?xml version="1.0" encoding="utf-8"?>
<ds:datastoreItem xmlns:ds="http://schemas.openxmlformats.org/officeDocument/2006/customXml" ds:itemID="{79F4740C-AEBF-411D-AF0E-402049608C72}"/>
</file>

<file path=customXml/itemProps3.xml><?xml version="1.0" encoding="utf-8"?>
<ds:datastoreItem xmlns:ds="http://schemas.openxmlformats.org/officeDocument/2006/customXml" ds:itemID="{E58D4604-8063-4D2D-ADAE-14B38B2529D9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</TotalTime>
  <Words>0</Words>
  <Application>Microsoft Macintosh PowerPoint</Application>
  <PresentationFormat>Personalizado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2</cp:revision>
  <dcterms:created xsi:type="dcterms:W3CDTF">2026-04-13T19:06:48Z</dcterms:created>
  <dcterms:modified xsi:type="dcterms:W3CDTF">2026-04-15T17:11:08Z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0x01010018021204D22A56468C15C665BB6F807F</vt:lpwstr>
  </property>
</Properties>
</file>